
<file path=[Content_Types].xml><?xml version="1.0" encoding="utf-8"?>
<Types xmlns="http://schemas.openxmlformats.org/package/2006/content-types">
  <Default Extension="xml" ContentType="application/xml"/>
  <Default Extension="jpeg" ContentType="image/jpeg"/>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sldIdLst>
    <p:sldId id="256" r:id="rId2"/>
    <p:sldId id="257" r:id="rId3"/>
    <p:sldId id="259" r:id="rId4"/>
    <p:sldId id="260" r:id="rId5"/>
    <p:sldId id="261" r:id="rId6"/>
    <p:sldId id="262" r:id="rId7"/>
    <p:sldId id="263" r:id="rId8"/>
    <p:sldId id="264"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03"/>
    <p:restoredTop sz="94643"/>
  </p:normalViewPr>
  <p:slideViewPr>
    <p:cSldViewPr snapToGrid="0" snapToObjects="1">
      <p:cViewPr>
        <p:scale>
          <a:sx n="108" d="100"/>
          <a:sy n="108" d="100"/>
        </p:scale>
        <p:origin x="288" y="44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viewProps" Target="viewProps.xml"/><Relationship Id="rId12" Type="http://schemas.openxmlformats.org/officeDocument/2006/relationships/theme" Target="theme/theme1.xml"/><Relationship Id="rId13"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ctrTitle"/>
          </p:nvPr>
        </p:nvSpPr>
        <p:spPr>
          <a:xfrm>
            <a:off x="1371600" y="1803405"/>
            <a:ext cx="9448800" cy="1825096"/>
          </a:xfrm>
        </p:spPr>
        <p:txBody>
          <a:bodyPr anchor="b">
            <a:normAutofit/>
          </a:bodyPr>
          <a:lstStyle>
            <a:lvl1pPr algn="l">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371600" y="3632201"/>
            <a:ext cx="9448800" cy="685800"/>
          </a:xfrm>
        </p:spPr>
        <p:txBody>
          <a:bodyPr>
            <a:normAutofit/>
          </a:bodyPr>
          <a:lstStyle>
            <a:lvl1pPr marL="0" indent="0" algn="l">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a:xfrm>
            <a:off x="7909561" y="4314328"/>
            <a:ext cx="2910840" cy="374642"/>
          </a:xfrm>
        </p:spPr>
        <p:txBody>
          <a:bodyPr/>
          <a:lstStyle/>
          <a:p>
            <a:fld id="{4648E351-8519-B845-94BB-6B5C50050AB7}" type="datetimeFigureOut">
              <a:rPr lang="en-US" smtClean="0"/>
              <a:t>8/28/17</a:t>
            </a:fld>
            <a:endParaRPr lang="en-US"/>
          </a:p>
        </p:txBody>
      </p:sp>
      <p:sp>
        <p:nvSpPr>
          <p:cNvPr id="5" name="Footer Placeholder 4"/>
          <p:cNvSpPr>
            <a:spLocks noGrp="1"/>
          </p:cNvSpPr>
          <p:nvPr>
            <p:ph type="ftr" sz="quarter" idx="11"/>
          </p:nvPr>
        </p:nvSpPr>
        <p:spPr>
          <a:xfrm>
            <a:off x="1371600" y="4323845"/>
            <a:ext cx="6400800" cy="365125"/>
          </a:xfrm>
        </p:spPr>
        <p:txBody>
          <a:bodyPr/>
          <a:lstStyle/>
          <a:p>
            <a:endParaRPr lang="en-US"/>
          </a:p>
        </p:txBody>
      </p:sp>
      <p:sp>
        <p:nvSpPr>
          <p:cNvPr id="6" name="Slide Number Placeholder 5"/>
          <p:cNvSpPr>
            <a:spLocks noGrp="1"/>
          </p:cNvSpPr>
          <p:nvPr>
            <p:ph type="sldNum" sz="quarter" idx="12"/>
          </p:nvPr>
        </p:nvSpPr>
        <p:spPr>
          <a:xfrm>
            <a:off x="8077200" y="1430866"/>
            <a:ext cx="2743200" cy="365125"/>
          </a:xfrm>
        </p:spPr>
        <p:txBody>
          <a:bodyPr/>
          <a:lstStyle/>
          <a:p>
            <a:fld id="{010F1AB0-31EE-2241-B9F2-58EC68441B44}" type="slidenum">
              <a:rPr lang="en-US" smtClean="0"/>
              <a:t>‹#›</a:t>
            </a:fld>
            <a:endParaRPr lang="en-US"/>
          </a:p>
        </p:txBody>
      </p:sp>
    </p:spTree>
    <p:extLst>
      <p:ext uri="{BB962C8B-B14F-4D97-AF65-F5344CB8AC3E}">
        <p14:creationId xmlns:p14="http://schemas.microsoft.com/office/powerpoint/2010/main" val="4851919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777" y="4697360"/>
            <a:ext cx="10822034" cy="819355"/>
          </a:xfrm>
        </p:spPr>
        <p:txBody>
          <a:bodyPr anchor="b"/>
          <a:lstStyle>
            <a:lvl1pPr algn="l">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81727" y="941439"/>
            <a:ext cx="10821840" cy="3478161"/>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dirty="0"/>
          </a:p>
        </p:txBody>
      </p:sp>
      <p:sp>
        <p:nvSpPr>
          <p:cNvPr id="4" name="Text Placeholder 3"/>
          <p:cNvSpPr>
            <a:spLocks noGrp="1"/>
          </p:cNvSpPr>
          <p:nvPr>
            <p:ph type="body" sz="half" idx="2"/>
          </p:nvPr>
        </p:nvSpPr>
        <p:spPr>
          <a:xfrm>
            <a:off x="685800" y="5516715"/>
            <a:ext cx="10820400" cy="701969"/>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648E351-8519-B845-94BB-6B5C50050AB7}" type="datetimeFigureOut">
              <a:rPr lang="en-US" smtClean="0"/>
              <a:t>8/28/17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10F1AB0-31EE-2241-B9F2-58EC68441B44}" type="slidenum">
              <a:rPr lang="en-US" smtClean="0"/>
              <a:t>‹#›</a:t>
            </a:fld>
            <a:endParaRPr lang="en-US"/>
          </a:p>
        </p:txBody>
      </p:sp>
    </p:spTree>
    <p:extLst>
      <p:ext uri="{BB962C8B-B14F-4D97-AF65-F5344CB8AC3E}">
        <p14:creationId xmlns:p14="http://schemas.microsoft.com/office/powerpoint/2010/main" val="11837605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pic>
        <p:nvPicPr>
          <p:cNvPr id="8" name="Picture 7"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2"/>
            <a:ext cx="10820400" cy="2802467"/>
          </a:xfrm>
        </p:spPr>
        <p:txBody>
          <a:bodyPr anchor="ctr"/>
          <a:lstStyle>
            <a:lvl1pPr algn="l">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1024467" y="3649133"/>
            <a:ext cx="10130516" cy="99906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4648E351-8519-B845-94BB-6B5C50050AB7}" type="datetimeFigureOut">
              <a:rPr lang="en-US" smtClean="0"/>
              <a:t>8/28/17</a:t>
            </a:fld>
            <a:endParaRPr lang="en-US"/>
          </a:p>
        </p:txBody>
      </p:sp>
      <p:sp>
        <p:nvSpPr>
          <p:cNvPr id="6" name="Footer Placeholder 5"/>
          <p:cNvSpPr>
            <a:spLocks noGrp="1"/>
          </p:cNvSpPr>
          <p:nvPr>
            <p:ph type="ftr" sz="quarter" idx="11"/>
          </p:nvPr>
        </p:nvSpPr>
        <p:spPr>
          <a:xfrm>
            <a:off x="685800" y="379941"/>
            <a:ext cx="6991492" cy="365125"/>
          </a:xfrm>
        </p:spPr>
        <p:txBody>
          <a:bodyPr/>
          <a:lstStyle/>
          <a:p>
            <a:endParaRPr lang="en-US"/>
          </a:p>
        </p:txBody>
      </p:sp>
      <p:sp>
        <p:nvSpPr>
          <p:cNvPr id="7" name="Slide Number Placeholder 6"/>
          <p:cNvSpPr>
            <a:spLocks noGrp="1"/>
          </p:cNvSpPr>
          <p:nvPr>
            <p:ph type="sldNum" sz="quarter" idx="12"/>
          </p:nvPr>
        </p:nvSpPr>
        <p:spPr>
          <a:xfrm>
            <a:off x="10862452" y="381000"/>
            <a:ext cx="643748" cy="365125"/>
          </a:xfrm>
        </p:spPr>
        <p:txBody>
          <a:bodyPr/>
          <a:lstStyle/>
          <a:p>
            <a:fld id="{010F1AB0-31EE-2241-B9F2-58EC68441B44}" type="slidenum">
              <a:rPr lang="en-US" smtClean="0"/>
              <a:t>‹#›</a:t>
            </a:fld>
            <a:endParaRPr lang="en-US"/>
          </a:p>
        </p:txBody>
      </p:sp>
    </p:spTree>
    <p:extLst>
      <p:ext uri="{BB962C8B-B14F-4D97-AF65-F5344CB8AC3E}">
        <p14:creationId xmlns:p14="http://schemas.microsoft.com/office/powerpoint/2010/main" val="117452021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pic>
        <p:nvPicPr>
          <p:cNvPr id="13" name="Picture 12"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67" y="753533"/>
            <a:ext cx="10151533" cy="2604495"/>
          </a:xfrm>
        </p:spPr>
        <p:txBody>
          <a:bodyPr anchor="ctr"/>
          <a:lstStyle>
            <a:lvl1pPr algn="l">
              <a:defRPr sz="3200"/>
            </a:lvl1pPr>
          </a:lstStyle>
          <a:p>
            <a:r>
              <a:rPr lang="en-US" smtClean="0"/>
              <a:t>Click to edit Master title style</a:t>
            </a:r>
            <a:endParaRPr lang="en-US" dirty="0"/>
          </a:p>
        </p:txBody>
      </p:sp>
      <p:sp>
        <p:nvSpPr>
          <p:cNvPr id="12" name="Text Placeholder 3"/>
          <p:cNvSpPr>
            <a:spLocks noGrp="1"/>
          </p:cNvSpPr>
          <p:nvPr>
            <p:ph type="body" sz="half" idx="13"/>
          </p:nvPr>
        </p:nvSpPr>
        <p:spPr>
          <a:xfrm>
            <a:off x="1303865" y="3365556"/>
            <a:ext cx="9592736" cy="444443"/>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4" name="Text Placeholder 3"/>
          <p:cNvSpPr>
            <a:spLocks noGrp="1"/>
          </p:cNvSpPr>
          <p:nvPr>
            <p:ph type="body" sz="half" idx="2"/>
          </p:nvPr>
        </p:nvSpPr>
        <p:spPr>
          <a:xfrm>
            <a:off x="1024467" y="3959862"/>
            <a:ext cx="10151533" cy="679871"/>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4648E351-8519-B845-94BB-6B5C50050AB7}" type="datetimeFigureOut">
              <a:rPr lang="en-US" smtClean="0"/>
              <a:t>8/28/17</a:t>
            </a:fld>
            <a:endParaRPr lang="en-US"/>
          </a:p>
        </p:txBody>
      </p:sp>
      <p:sp>
        <p:nvSpPr>
          <p:cNvPr id="6" name="Footer Placeholder 5"/>
          <p:cNvSpPr>
            <a:spLocks noGrp="1"/>
          </p:cNvSpPr>
          <p:nvPr>
            <p:ph type="ftr" sz="quarter" idx="11"/>
          </p:nvPr>
        </p:nvSpPr>
        <p:spPr>
          <a:xfrm>
            <a:off x="685800" y="379941"/>
            <a:ext cx="6991492" cy="365125"/>
          </a:xfrm>
        </p:spPr>
        <p:txBody>
          <a:bodyPr/>
          <a:lstStyle/>
          <a:p>
            <a:endParaRPr lang="en-US"/>
          </a:p>
        </p:txBody>
      </p:sp>
      <p:sp>
        <p:nvSpPr>
          <p:cNvPr id="7" name="Slide Number Placeholder 6"/>
          <p:cNvSpPr>
            <a:spLocks noGrp="1"/>
          </p:cNvSpPr>
          <p:nvPr>
            <p:ph type="sldNum" sz="quarter" idx="12"/>
          </p:nvPr>
        </p:nvSpPr>
        <p:spPr>
          <a:xfrm>
            <a:off x="10862452" y="381000"/>
            <a:ext cx="643748" cy="365125"/>
          </a:xfrm>
        </p:spPr>
        <p:txBody>
          <a:bodyPr/>
          <a:lstStyle/>
          <a:p>
            <a:fld id="{010F1AB0-31EE-2241-B9F2-58EC68441B44}" type="slidenum">
              <a:rPr lang="en-US" smtClean="0"/>
              <a:t>‹#›</a:t>
            </a:fld>
            <a:endParaRPr lang="en-US"/>
          </a:p>
        </p:txBody>
      </p:sp>
      <p:sp>
        <p:nvSpPr>
          <p:cNvPr id="9" name="TextBox 8"/>
          <p:cNvSpPr txBox="1"/>
          <p:nvPr/>
        </p:nvSpPr>
        <p:spPr>
          <a:xfrm>
            <a:off x="476250" y="93345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0" name="TextBox 9"/>
          <p:cNvSpPr txBox="1"/>
          <p:nvPr/>
        </p:nvSpPr>
        <p:spPr>
          <a:xfrm>
            <a:off x="10984230" y="270129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49162070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pic>
        <p:nvPicPr>
          <p:cNvPr id="9" name="Picture 8"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95" y="1124701"/>
            <a:ext cx="10146186" cy="2511835"/>
          </a:xfrm>
        </p:spPr>
        <p:txBody>
          <a:bodyPr anchor="b"/>
          <a:lstStyle>
            <a:lvl1pPr algn="l">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1024467" y="3648315"/>
            <a:ext cx="10144654" cy="99988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a:xfrm>
            <a:off x="7814452" y="378883"/>
            <a:ext cx="2910840" cy="365125"/>
          </a:xfrm>
        </p:spPr>
        <p:txBody>
          <a:bodyPr/>
          <a:lstStyle>
            <a:lvl1pPr algn="r">
              <a:defRPr/>
            </a:lvl1pPr>
          </a:lstStyle>
          <a:p>
            <a:fld id="{4648E351-8519-B845-94BB-6B5C50050AB7}" type="datetimeFigureOut">
              <a:rPr lang="en-US" smtClean="0"/>
              <a:t>8/28/17</a:t>
            </a:fld>
            <a:endParaRPr lang="en-US"/>
          </a:p>
        </p:txBody>
      </p:sp>
      <p:sp>
        <p:nvSpPr>
          <p:cNvPr id="6" name="Footer Placeholder 5"/>
          <p:cNvSpPr>
            <a:spLocks noGrp="1"/>
          </p:cNvSpPr>
          <p:nvPr>
            <p:ph type="ftr" sz="quarter" idx="11"/>
          </p:nvPr>
        </p:nvSpPr>
        <p:spPr>
          <a:xfrm>
            <a:off x="685800" y="378883"/>
            <a:ext cx="6991492" cy="365125"/>
          </a:xfrm>
        </p:spPr>
        <p:txBody>
          <a:bodyPr/>
          <a:lstStyle/>
          <a:p>
            <a:endParaRPr lang="en-US"/>
          </a:p>
        </p:txBody>
      </p:sp>
      <p:sp>
        <p:nvSpPr>
          <p:cNvPr id="7" name="Slide Number Placeholder 6"/>
          <p:cNvSpPr>
            <a:spLocks noGrp="1"/>
          </p:cNvSpPr>
          <p:nvPr>
            <p:ph type="sldNum" sz="quarter" idx="12"/>
          </p:nvPr>
        </p:nvSpPr>
        <p:spPr>
          <a:xfrm>
            <a:off x="10862452" y="381000"/>
            <a:ext cx="643748" cy="365125"/>
          </a:xfrm>
        </p:spPr>
        <p:txBody>
          <a:bodyPr/>
          <a:lstStyle/>
          <a:p>
            <a:fld id="{010F1AB0-31EE-2241-B9F2-58EC68441B44}" type="slidenum">
              <a:rPr lang="en-US" smtClean="0"/>
              <a:t>‹#›</a:t>
            </a:fld>
            <a:endParaRPr lang="en-US"/>
          </a:p>
        </p:txBody>
      </p:sp>
    </p:spTree>
    <p:extLst>
      <p:ext uri="{BB962C8B-B14F-4D97-AF65-F5344CB8AC3E}">
        <p14:creationId xmlns:p14="http://schemas.microsoft.com/office/powerpoint/2010/main" val="129954850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2895600" y="761999"/>
            <a:ext cx="8610599" cy="1303867"/>
          </a:xfrm>
        </p:spPr>
        <p:txBody>
          <a:bodyPr/>
          <a:lstStyle/>
          <a:p>
            <a:r>
              <a:rPr lang="en-US" smtClean="0"/>
              <a:t>Click to edit Master title style</a:t>
            </a:r>
            <a:endParaRPr lang="en-US" dirty="0"/>
          </a:p>
        </p:txBody>
      </p:sp>
      <p:sp>
        <p:nvSpPr>
          <p:cNvPr id="7" name="Text Placeholder 2"/>
          <p:cNvSpPr>
            <a:spLocks noGrp="1"/>
          </p:cNvSpPr>
          <p:nvPr>
            <p:ph type="body" idx="1"/>
          </p:nvPr>
        </p:nvSpPr>
        <p:spPr>
          <a:xfrm>
            <a:off x="685800" y="2202080"/>
            <a:ext cx="3456432" cy="617320"/>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8" name="Text Placeholder 3"/>
          <p:cNvSpPr>
            <a:spLocks noGrp="1"/>
          </p:cNvSpPr>
          <p:nvPr>
            <p:ph type="body" sz="half" idx="15"/>
          </p:nvPr>
        </p:nvSpPr>
        <p:spPr>
          <a:xfrm>
            <a:off x="685799"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9" name="Text Placeholder 4"/>
          <p:cNvSpPr>
            <a:spLocks noGrp="1"/>
          </p:cNvSpPr>
          <p:nvPr>
            <p:ph type="body" sz="quarter" idx="3"/>
          </p:nvPr>
        </p:nvSpPr>
        <p:spPr>
          <a:xfrm>
            <a:off x="4368800" y="2201333"/>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0" name="Text Placeholder 3"/>
          <p:cNvSpPr>
            <a:spLocks noGrp="1"/>
          </p:cNvSpPr>
          <p:nvPr>
            <p:ph type="body" sz="half" idx="16"/>
          </p:nvPr>
        </p:nvSpPr>
        <p:spPr>
          <a:xfrm>
            <a:off x="4366858" y="2904067"/>
            <a:ext cx="3456432" cy="331461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1" name="Text Placeholder 4"/>
          <p:cNvSpPr>
            <a:spLocks noGrp="1"/>
          </p:cNvSpPr>
          <p:nvPr>
            <p:ph type="body" sz="quarter" idx="13"/>
          </p:nvPr>
        </p:nvSpPr>
        <p:spPr>
          <a:xfrm>
            <a:off x="8051800" y="2192866"/>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2" name="Text Placeholder 3"/>
          <p:cNvSpPr>
            <a:spLocks noGrp="1"/>
          </p:cNvSpPr>
          <p:nvPr>
            <p:ph type="body" sz="half" idx="17"/>
          </p:nvPr>
        </p:nvSpPr>
        <p:spPr>
          <a:xfrm>
            <a:off x="8051801"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3" name="Date Placeholder 2"/>
          <p:cNvSpPr>
            <a:spLocks noGrp="1"/>
          </p:cNvSpPr>
          <p:nvPr>
            <p:ph type="dt" sz="half" idx="10"/>
          </p:nvPr>
        </p:nvSpPr>
        <p:spPr/>
        <p:txBody>
          <a:bodyPr/>
          <a:lstStyle/>
          <a:p>
            <a:fld id="{4648E351-8519-B845-94BB-6B5C50050AB7}" type="datetimeFigureOut">
              <a:rPr lang="en-US" smtClean="0"/>
              <a:t>8/28/17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10F1AB0-31EE-2241-B9F2-58EC68441B44}" type="slidenum">
              <a:rPr lang="en-US" smtClean="0"/>
              <a:t>‹#›</a:t>
            </a:fld>
            <a:endParaRPr lang="en-US"/>
          </a:p>
        </p:txBody>
      </p:sp>
    </p:spTree>
    <p:extLst>
      <p:ext uri="{BB962C8B-B14F-4D97-AF65-F5344CB8AC3E}">
        <p14:creationId xmlns:p14="http://schemas.microsoft.com/office/powerpoint/2010/main" val="160303354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2895600" y="762000"/>
            <a:ext cx="8610599" cy="1295400"/>
          </a:xfrm>
        </p:spPr>
        <p:txBody>
          <a:bodyPr/>
          <a:lstStyle/>
          <a:p>
            <a:r>
              <a:rPr lang="en-US" smtClean="0"/>
              <a:t>Click to edit Master title style</a:t>
            </a:r>
            <a:endParaRPr lang="en-US" dirty="0"/>
          </a:p>
        </p:txBody>
      </p:sp>
      <p:sp>
        <p:nvSpPr>
          <p:cNvPr id="19" name="Text Placeholder 2"/>
          <p:cNvSpPr>
            <a:spLocks noGrp="1"/>
          </p:cNvSpPr>
          <p:nvPr>
            <p:ph type="body" idx="1"/>
          </p:nvPr>
        </p:nvSpPr>
        <p:spPr>
          <a:xfrm>
            <a:off x="688618" y="4191000"/>
            <a:ext cx="3451582"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0" name="Picture Placeholder 2"/>
          <p:cNvSpPr>
            <a:spLocks noGrp="1" noChangeAspect="1"/>
          </p:cNvSpPr>
          <p:nvPr>
            <p:ph type="pic" idx="15"/>
          </p:nvPr>
        </p:nvSpPr>
        <p:spPr>
          <a:xfrm>
            <a:off x="688618" y="2362200"/>
            <a:ext cx="3451582"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Drag picture to placeholder or click icon to add</a:t>
            </a:r>
            <a:endParaRPr lang="en-US" dirty="0"/>
          </a:p>
        </p:txBody>
      </p:sp>
      <p:sp>
        <p:nvSpPr>
          <p:cNvPr id="21" name="Text Placeholder 3"/>
          <p:cNvSpPr>
            <a:spLocks noGrp="1"/>
          </p:cNvSpPr>
          <p:nvPr>
            <p:ph type="body" sz="half" idx="18"/>
          </p:nvPr>
        </p:nvSpPr>
        <p:spPr>
          <a:xfrm>
            <a:off x="688618" y="4873764"/>
            <a:ext cx="3451582"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2" name="Text Placeholder 4"/>
          <p:cNvSpPr>
            <a:spLocks noGrp="1"/>
          </p:cNvSpPr>
          <p:nvPr>
            <p:ph type="body" sz="quarter" idx="3"/>
          </p:nvPr>
        </p:nvSpPr>
        <p:spPr>
          <a:xfrm>
            <a:off x="4374263" y="4191000"/>
            <a:ext cx="3448935"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3" name="Picture Placeholder 2"/>
          <p:cNvSpPr>
            <a:spLocks noGrp="1" noChangeAspect="1"/>
          </p:cNvSpPr>
          <p:nvPr>
            <p:ph type="pic" idx="21"/>
          </p:nvPr>
        </p:nvSpPr>
        <p:spPr>
          <a:xfrm>
            <a:off x="4374263" y="2362200"/>
            <a:ext cx="3448936"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Drag picture to placeholder or click icon to add</a:t>
            </a:r>
            <a:endParaRPr lang="en-US" dirty="0"/>
          </a:p>
        </p:txBody>
      </p:sp>
      <p:sp>
        <p:nvSpPr>
          <p:cNvPr id="24" name="Text Placeholder 3"/>
          <p:cNvSpPr>
            <a:spLocks noGrp="1"/>
          </p:cNvSpPr>
          <p:nvPr>
            <p:ph type="body" sz="half" idx="19"/>
          </p:nvPr>
        </p:nvSpPr>
        <p:spPr>
          <a:xfrm>
            <a:off x="4374264" y="4873763"/>
            <a:ext cx="344893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5" name="Text Placeholder 4"/>
          <p:cNvSpPr>
            <a:spLocks noGrp="1"/>
          </p:cNvSpPr>
          <p:nvPr>
            <p:ph type="body" sz="quarter" idx="13"/>
          </p:nvPr>
        </p:nvSpPr>
        <p:spPr>
          <a:xfrm>
            <a:off x="8049731" y="4191000"/>
            <a:ext cx="3456469"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6" name="Picture Placeholder 2"/>
          <p:cNvSpPr>
            <a:spLocks noGrp="1" noChangeAspect="1"/>
          </p:cNvSpPr>
          <p:nvPr>
            <p:ph type="pic" idx="22"/>
          </p:nvPr>
        </p:nvSpPr>
        <p:spPr>
          <a:xfrm>
            <a:off x="8049855" y="2362200"/>
            <a:ext cx="3447878"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Drag picture to placeholder or click icon to add</a:t>
            </a:r>
            <a:endParaRPr lang="en-US" dirty="0"/>
          </a:p>
        </p:txBody>
      </p:sp>
      <p:sp>
        <p:nvSpPr>
          <p:cNvPr id="27" name="Text Placeholder 3"/>
          <p:cNvSpPr>
            <a:spLocks noGrp="1"/>
          </p:cNvSpPr>
          <p:nvPr>
            <p:ph type="body" sz="half" idx="20"/>
          </p:nvPr>
        </p:nvSpPr>
        <p:spPr>
          <a:xfrm>
            <a:off x="8049731" y="4873761"/>
            <a:ext cx="345244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3" name="Date Placeholder 2"/>
          <p:cNvSpPr>
            <a:spLocks noGrp="1"/>
          </p:cNvSpPr>
          <p:nvPr>
            <p:ph type="dt" sz="half" idx="10"/>
          </p:nvPr>
        </p:nvSpPr>
        <p:spPr/>
        <p:txBody>
          <a:bodyPr/>
          <a:lstStyle/>
          <a:p>
            <a:fld id="{4648E351-8519-B845-94BB-6B5C50050AB7}" type="datetimeFigureOut">
              <a:rPr lang="en-US" smtClean="0"/>
              <a:t>8/28/17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10F1AB0-31EE-2241-B9F2-58EC68441B44}" type="slidenum">
              <a:rPr lang="en-US" smtClean="0"/>
              <a:t>‹#›</a:t>
            </a:fld>
            <a:endParaRPr lang="en-US"/>
          </a:p>
        </p:txBody>
      </p:sp>
    </p:spTree>
    <p:extLst>
      <p:ext uri="{BB962C8B-B14F-4D97-AF65-F5344CB8AC3E}">
        <p14:creationId xmlns:p14="http://schemas.microsoft.com/office/powerpoint/2010/main" val="200243920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85800" y="2194559"/>
            <a:ext cx="10820400" cy="40241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648E351-8519-B845-94BB-6B5C50050AB7}" type="datetimeFigureOut">
              <a:rPr lang="en-US" smtClean="0"/>
              <a:t>8/28/17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10F1AB0-31EE-2241-B9F2-58EC68441B44}" type="slidenum">
              <a:rPr lang="en-US" smtClean="0"/>
              <a:t>‹#›</a:t>
            </a:fld>
            <a:endParaRPr lang="en-US"/>
          </a:p>
        </p:txBody>
      </p:sp>
    </p:spTree>
    <p:extLst>
      <p:ext uri="{BB962C8B-B14F-4D97-AF65-F5344CB8AC3E}">
        <p14:creationId xmlns:p14="http://schemas.microsoft.com/office/powerpoint/2010/main" val="177940226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pic>
        <p:nvPicPr>
          <p:cNvPr id="8" name="Picture 7"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Vertical Title 1"/>
          <p:cNvSpPr>
            <a:spLocks noGrp="1"/>
          </p:cNvSpPr>
          <p:nvPr>
            <p:ph type="title" orient="vert"/>
          </p:nvPr>
        </p:nvSpPr>
        <p:spPr>
          <a:xfrm>
            <a:off x="9448800" y="745066"/>
            <a:ext cx="2057400" cy="3903133"/>
          </a:xfrm>
        </p:spPr>
        <p:txBody>
          <a:bodyPr vert="eaVert"/>
          <a:lstStyle>
            <a:lvl1pPr algn="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024466" y="745067"/>
            <a:ext cx="8204201" cy="390313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7814452" y="379941"/>
            <a:ext cx="2910840" cy="365125"/>
          </a:xfrm>
        </p:spPr>
        <p:txBody>
          <a:bodyPr/>
          <a:lstStyle>
            <a:lvl1pPr algn="r">
              <a:defRPr/>
            </a:lvl1pPr>
          </a:lstStyle>
          <a:p>
            <a:fld id="{4648E351-8519-B845-94BB-6B5C50050AB7}" type="datetimeFigureOut">
              <a:rPr lang="en-US" smtClean="0"/>
              <a:t>8/28/17</a:t>
            </a:fld>
            <a:endParaRPr lang="en-US"/>
          </a:p>
        </p:txBody>
      </p:sp>
      <p:sp>
        <p:nvSpPr>
          <p:cNvPr id="5" name="Footer Placeholder 4"/>
          <p:cNvSpPr>
            <a:spLocks noGrp="1"/>
          </p:cNvSpPr>
          <p:nvPr>
            <p:ph type="ftr" sz="quarter" idx="11"/>
          </p:nvPr>
        </p:nvSpPr>
        <p:spPr>
          <a:xfrm>
            <a:off x="685800" y="381000"/>
            <a:ext cx="6991492" cy="365125"/>
          </a:xfrm>
        </p:spPr>
        <p:txBody>
          <a:bodyPr/>
          <a:lstStyle/>
          <a:p>
            <a:endParaRPr lang="en-US"/>
          </a:p>
        </p:txBody>
      </p:sp>
      <p:sp>
        <p:nvSpPr>
          <p:cNvPr id="6" name="Slide Number Placeholder 5"/>
          <p:cNvSpPr>
            <a:spLocks noGrp="1"/>
          </p:cNvSpPr>
          <p:nvPr>
            <p:ph type="sldNum" sz="quarter" idx="12"/>
          </p:nvPr>
        </p:nvSpPr>
        <p:spPr>
          <a:xfrm>
            <a:off x="10862452" y="381000"/>
            <a:ext cx="643748" cy="365125"/>
          </a:xfrm>
        </p:spPr>
        <p:txBody>
          <a:bodyPr/>
          <a:lstStyle/>
          <a:p>
            <a:fld id="{010F1AB0-31EE-2241-B9F2-58EC68441B44}" type="slidenum">
              <a:rPr lang="en-US" smtClean="0"/>
              <a:t>‹#›</a:t>
            </a:fld>
            <a:endParaRPr lang="en-US"/>
          </a:p>
        </p:txBody>
      </p:sp>
    </p:spTree>
    <p:extLst>
      <p:ext uri="{BB962C8B-B14F-4D97-AF65-F5344CB8AC3E}">
        <p14:creationId xmlns:p14="http://schemas.microsoft.com/office/powerpoint/2010/main" val="5565661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648E351-8519-B845-94BB-6B5C50050AB7}" type="datetimeFigureOut">
              <a:rPr lang="en-US" smtClean="0"/>
              <a:t>8/28/17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10F1AB0-31EE-2241-B9F2-58EC68441B44}" type="slidenum">
              <a:rPr lang="en-US" smtClean="0"/>
              <a:t>‹#›</a:t>
            </a:fld>
            <a:endParaRPr lang="en-US"/>
          </a:p>
        </p:txBody>
      </p:sp>
    </p:spTree>
    <p:extLst>
      <p:ext uri="{BB962C8B-B14F-4D97-AF65-F5344CB8AC3E}">
        <p14:creationId xmlns:p14="http://schemas.microsoft.com/office/powerpoint/2010/main" val="6262842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pic>
        <p:nvPicPr>
          <p:cNvPr id="9" name="Picture 8"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3"/>
            <a:ext cx="10820399" cy="2801935"/>
          </a:xfrm>
        </p:spPr>
        <p:txBody>
          <a:bodyPr anchor="b">
            <a:normAutofit/>
          </a:bodyPr>
          <a:lstStyle>
            <a:lvl1pPr algn="r">
              <a:defRPr sz="4000"/>
            </a:lvl1pPr>
          </a:lstStyle>
          <a:p>
            <a:r>
              <a:rPr lang="en-US" smtClean="0"/>
              <a:t>Click to edit Master title style</a:t>
            </a:r>
            <a:endParaRPr lang="en-US" dirty="0"/>
          </a:p>
        </p:txBody>
      </p:sp>
      <p:sp>
        <p:nvSpPr>
          <p:cNvPr id="3" name="Text Placeholder 2"/>
          <p:cNvSpPr>
            <a:spLocks noGrp="1"/>
          </p:cNvSpPr>
          <p:nvPr>
            <p:ph type="body" idx="1"/>
          </p:nvPr>
        </p:nvSpPr>
        <p:spPr>
          <a:xfrm>
            <a:off x="1024467" y="3641725"/>
            <a:ext cx="10490200" cy="955675"/>
          </a:xfrm>
        </p:spPr>
        <p:txBody>
          <a:bodyPr>
            <a:normAutofit/>
          </a:bodyPr>
          <a:lstStyle>
            <a:lvl1pPr marL="0" indent="0" algn="r">
              <a:buNone/>
              <a:defRPr sz="22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7814452" y="381000"/>
            <a:ext cx="2910840" cy="365125"/>
          </a:xfrm>
        </p:spPr>
        <p:txBody>
          <a:bodyPr/>
          <a:lstStyle>
            <a:lvl1pPr algn="r">
              <a:defRPr/>
            </a:lvl1pPr>
          </a:lstStyle>
          <a:p>
            <a:fld id="{4648E351-8519-B845-94BB-6B5C50050AB7}" type="datetimeFigureOut">
              <a:rPr lang="en-US" smtClean="0"/>
              <a:t>8/28/17</a:t>
            </a:fld>
            <a:endParaRPr lang="en-US"/>
          </a:p>
        </p:txBody>
      </p:sp>
      <p:sp>
        <p:nvSpPr>
          <p:cNvPr id="5" name="Footer Placeholder 4"/>
          <p:cNvSpPr>
            <a:spLocks noGrp="1"/>
          </p:cNvSpPr>
          <p:nvPr>
            <p:ph type="ftr" sz="quarter" idx="11"/>
          </p:nvPr>
        </p:nvSpPr>
        <p:spPr>
          <a:xfrm>
            <a:off x="685800" y="381001"/>
            <a:ext cx="6991492" cy="364065"/>
          </a:xfrm>
        </p:spPr>
        <p:txBody>
          <a:bodyPr/>
          <a:lstStyle/>
          <a:p>
            <a:endParaRPr lang="en-US"/>
          </a:p>
        </p:txBody>
      </p:sp>
      <p:sp>
        <p:nvSpPr>
          <p:cNvPr id="6" name="Slide Number Placeholder 5"/>
          <p:cNvSpPr>
            <a:spLocks noGrp="1"/>
          </p:cNvSpPr>
          <p:nvPr>
            <p:ph type="sldNum" sz="quarter" idx="12"/>
          </p:nvPr>
        </p:nvSpPr>
        <p:spPr>
          <a:xfrm>
            <a:off x="10862452" y="381000"/>
            <a:ext cx="643748" cy="365125"/>
          </a:xfrm>
        </p:spPr>
        <p:txBody>
          <a:bodyPr/>
          <a:lstStyle/>
          <a:p>
            <a:fld id="{010F1AB0-31EE-2241-B9F2-58EC68441B44}" type="slidenum">
              <a:rPr lang="en-US" smtClean="0"/>
              <a:t>‹#›</a:t>
            </a:fld>
            <a:endParaRPr lang="en-US"/>
          </a:p>
        </p:txBody>
      </p:sp>
    </p:spTree>
    <p:extLst>
      <p:ext uri="{BB962C8B-B14F-4D97-AF65-F5344CB8AC3E}">
        <p14:creationId xmlns:p14="http://schemas.microsoft.com/office/powerpoint/2010/main" val="11418005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85800" y="2194559"/>
            <a:ext cx="5334000" cy="40241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72200" y="2194559"/>
            <a:ext cx="5334000" cy="40241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4648E351-8519-B845-94BB-6B5C50050AB7}" type="datetimeFigureOut">
              <a:rPr lang="en-US" smtClean="0"/>
              <a:t>8/28/17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10F1AB0-31EE-2241-B9F2-58EC68441B44}" type="slidenum">
              <a:rPr lang="en-US" smtClean="0"/>
              <a:t>‹#›</a:t>
            </a:fld>
            <a:endParaRPr lang="en-US"/>
          </a:p>
        </p:txBody>
      </p:sp>
    </p:spTree>
    <p:extLst>
      <p:ext uri="{BB962C8B-B14F-4D97-AF65-F5344CB8AC3E}">
        <p14:creationId xmlns:p14="http://schemas.microsoft.com/office/powerpoint/2010/main" val="3272179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895600" y="762000"/>
            <a:ext cx="8610600" cy="1295400"/>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914409" y="2183802"/>
            <a:ext cx="5079991"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85800" y="3132666"/>
            <a:ext cx="5311775" cy="3086019"/>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400800" y="2183802"/>
            <a:ext cx="5105400"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3132666"/>
            <a:ext cx="5334000" cy="3086019"/>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4648E351-8519-B845-94BB-6B5C50050AB7}" type="datetimeFigureOut">
              <a:rPr lang="en-US" smtClean="0"/>
              <a:t>8/28/17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10F1AB0-31EE-2241-B9F2-58EC68441B44}" type="slidenum">
              <a:rPr lang="en-US" smtClean="0"/>
              <a:t>‹#›</a:t>
            </a:fld>
            <a:endParaRPr lang="en-US"/>
          </a:p>
        </p:txBody>
      </p:sp>
    </p:spTree>
    <p:extLst>
      <p:ext uri="{BB962C8B-B14F-4D97-AF65-F5344CB8AC3E}">
        <p14:creationId xmlns:p14="http://schemas.microsoft.com/office/powerpoint/2010/main" val="19938316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4648E351-8519-B845-94BB-6B5C50050AB7}" type="datetimeFigureOut">
              <a:rPr lang="en-US" smtClean="0"/>
              <a:t>8/28/17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10F1AB0-31EE-2241-B9F2-58EC68441B44}" type="slidenum">
              <a:rPr lang="en-US" smtClean="0"/>
              <a:t>‹#›</a:t>
            </a:fld>
            <a:endParaRPr lang="en-US"/>
          </a:p>
        </p:txBody>
      </p:sp>
    </p:spTree>
    <p:extLst>
      <p:ext uri="{BB962C8B-B14F-4D97-AF65-F5344CB8AC3E}">
        <p14:creationId xmlns:p14="http://schemas.microsoft.com/office/powerpoint/2010/main" val="9942347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648E351-8519-B845-94BB-6B5C50050AB7}" type="datetimeFigureOut">
              <a:rPr lang="en-US" smtClean="0"/>
              <a:t>8/28/17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10F1AB0-31EE-2241-B9F2-58EC68441B44}" type="slidenum">
              <a:rPr lang="en-US" smtClean="0"/>
              <a:t>‹#›</a:t>
            </a:fld>
            <a:endParaRPr lang="en-US"/>
          </a:p>
        </p:txBody>
      </p:sp>
    </p:spTree>
    <p:extLst>
      <p:ext uri="{BB962C8B-B14F-4D97-AF65-F5344CB8AC3E}">
        <p14:creationId xmlns:p14="http://schemas.microsoft.com/office/powerpoint/2010/main" val="5336733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4114800" cy="1600200"/>
          </a:xfrm>
        </p:spPr>
        <p:txBody>
          <a:bodyPr anchor="b"/>
          <a:lstStyle>
            <a:lvl1pPr algn="l">
              <a:defRPr sz="3200"/>
            </a:lvl1pPr>
          </a:lstStyle>
          <a:p>
            <a:r>
              <a:rPr lang="en-US" smtClean="0"/>
              <a:t>Click to edit Master title style</a:t>
            </a:r>
            <a:endParaRPr lang="en-US" dirty="0"/>
          </a:p>
        </p:txBody>
      </p:sp>
      <p:sp>
        <p:nvSpPr>
          <p:cNvPr id="3" name="Content Placeholder 2"/>
          <p:cNvSpPr>
            <a:spLocks noGrp="1"/>
          </p:cNvSpPr>
          <p:nvPr>
            <p:ph idx="1"/>
          </p:nvPr>
        </p:nvSpPr>
        <p:spPr>
          <a:xfrm>
            <a:off x="4995582" y="746759"/>
            <a:ext cx="6510618" cy="5471925"/>
          </a:xfrm>
        </p:spPr>
        <p:txBody>
          <a:bodyPr anchor="ct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85800" y="3124199"/>
            <a:ext cx="411480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648E351-8519-B845-94BB-6B5C50050AB7}" type="datetimeFigureOut">
              <a:rPr lang="en-US" smtClean="0"/>
              <a:t>8/28/17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10F1AB0-31EE-2241-B9F2-58EC68441B44}" type="slidenum">
              <a:rPr lang="en-US" smtClean="0"/>
              <a:t>‹#›</a:t>
            </a:fld>
            <a:endParaRPr lang="en-US"/>
          </a:p>
        </p:txBody>
      </p:sp>
    </p:spTree>
    <p:extLst>
      <p:ext uri="{BB962C8B-B14F-4D97-AF65-F5344CB8AC3E}">
        <p14:creationId xmlns:p14="http://schemas.microsoft.com/office/powerpoint/2010/main" val="15562163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6873240" cy="1600200"/>
          </a:xfrm>
        </p:spPr>
        <p:txBody>
          <a:bodyPr anchor="b"/>
          <a:lstStyle>
            <a:lvl1pPr algn="l">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7861238" y="751241"/>
            <a:ext cx="3644962" cy="5467443"/>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dirty="0"/>
          </a:p>
        </p:txBody>
      </p:sp>
      <p:sp>
        <p:nvSpPr>
          <p:cNvPr id="4" name="Text Placeholder 3"/>
          <p:cNvSpPr>
            <a:spLocks noGrp="1"/>
          </p:cNvSpPr>
          <p:nvPr>
            <p:ph type="body" sz="half" idx="2"/>
          </p:nvPr>
        </p:nvSpPr>
        <p:spPr>
          <a:xfrm>
            <a:off x="685800" y="3124199"/>
            <a:ext cx="687324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648E351-8519-B845-94BB-6B5C50050AB7}" type="datetimeFigureOut">
              <a:rPr lang="en-US" smtClean="0"/>
              <a:t>8/28/17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10F1AB0-31EE-2241-B9F2-58EC68441B44}" type="slidenum">
              <a:rPr lang="en-US" smtClean="0"/>
              <a:t>‹#›</a:t>
            </a:fld>
            <a:endParaRPr lang="en-US"/>
          </a:p>
        </p:txBody>
      </p:sp>
    </p:spTree>
    <p:extLst>
      <p:ext uri="{BB962C8B-B14F-4D97-AF65-F5344CB8AC3E}">
        <p14:creationId xmlns:p14="http://schemas.microsoft.com/office/powerpoint/2010/main" val="1124857637"/>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slideLayout" Target="../slideLayouts/slideLayout15.xml"/><Relationship Id="rId16" Type="http://schemas.openxmlformats.org/officeDocument/2006/relationships/slideLayout" Target="../slideLayouts/slideLayout16.xml"/><Relationship Id="rId17" Type="http://schemas.openxmlformats.org/officeDocument/2006/relationships/slideLayout" Target="../slideLayouts/slideLayout17.xml"/><Relationship Id="rId18" Type="http://schemas.openxmlformats.org/officeDocument/2006/relationships/theme" Target="../theme/theme1.xml"/><Relationship Id="rId19" Type="http://schemas.openxmlformats.org/officeDocument/2006/relationships/image" Target="../media/image1.pn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6" descr="C0-HD-TOP.png"/>
          <p:cNvPicPr>
            <a:picLocks noChangeAspect="1"/>
          </p:cNvPicPr>
          <p:nvPr/>
        </p:nvPicPr>
        <p:blipFill>
          <a:blip r:embed="rId19">
            <a:extLst>
              <a:ext uri="{28A0092B-C50C-407E-A947-70E740481C1C}">
                <a14:useLocalDpi xmlns:a14="http://schemas.microsoft.com/office/drawing/2010/main" val="0"/>
              </a:ext>
            </a:extLst>
          </a:blip>
          <a:stretch>
            <a:fillRect/>
          </a:stretch>
        </p:blipFill>
        <p:spPr>
          <a:xfrm>
            <a:off x="0" y="0"/>
            <a:ext cx="12192000" cy="1441450"/>
          </a:xfrm>
          <a:prstGeom prst="rect">
            <a:avLst/>
          </a:prstGeom>
        </p:spPr>
      </p:pic>
      <p:sp>
        <p:nvSpPr>
          <p:cNvPr id="2" name="Title Placeholder 1"/>
          <p:cNvSpPr>
            <a:spLocks noGrp="1"/>
          </p:cNvSpPr>
          <p:nvPr>
            <p:ph type="title"/>
          </p:nvPr>
        </p:nvSpPr>
        <p:spPr>
          <a:xfrm>
            <a:off x="2895600" y="764373"/>
            <a:ext cx="8610600" cy="1293028"/>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85800" y="2194560"/>
            <a:ext cx="10820400" cy="4024125"/>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8595360" y="6356350"/>
            <a:ext cx="291084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4648E351-8519-B845-94BB-6B5C50050AB7}" type="datetimeFigureOut">
              <a:rPr lang="en-US" smtClean="0"/>
              <a:t>8/28/17</a:t>
            </a:fld>
            <a:endParaRPr lang="en-US"/>
          </a:p>
        </p:txBody>
      </p:sp>
      <p:sp>
        <p:nvSpPr>
          <p:cNvPr id="5" name="Footer Placeholder 4"/>
          <p:cNvSpPr>
            <a:spLocks noGrp="1"/>
          </p:cNvSpPr>
          <p:nvPr>
            <p:ph type="ftr" sz="quarter" idx="3"/>
          </p:nvPr>
        </p:nvSpPr>
        <p:spPr>
          <a:xfrm>
            <a:off x="685800" y="6355845"/>
            <a:ext cx="777240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763000" y="381000"/>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010F1AB0-31EE-2241-B9F2-58EC68441B44}" type="slidenum">
              <a:rPr lang="en-US" smtClean="0"/>
              <a:t>‹#›</a:t>
            </a:fld>
            <a:endParaRPr lang="en-US"/>
          </a:p>
        </p:txBody>
      </p:sp>
    </p:spTree>
    <p:extLst>
      <p:ext uri="{BB962C8B-B14F-4D97-AF65-F5344CB8AC3E}">
        <p14:creationId xmlns:p14="http://schemas.microsoft.com/office/powerpoint/2010/main" val="332111334"/>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r" defTabSz="914400" rtl="0" eaLnBrk="1" latinLnBrk="0" hangingPunct="1">
        <a:lnSpc>
          <a:spcPct val="90000"/>
        </a:lnSpc>
        <a:spcBef>
          <a:spcPct val="0"/>
        </a:spcBef>
        <a:buNone/>
        <a:defRPr sz="4000" kern="1200" cap="all" baseline="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2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www.youtube.com/watch?v=EG00TgyNKoc"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Research Updates</a:t>
            </a:r>
            <a:br>
              <a:rPr lang="en-US" dirty="0" smtClean="0"/>
            </a:br>
            <a:r>
              <a:rPr lang="en-US" dirty="0" smtClean="0"/>
              <a:t>Lab meeting- 08/30</a:t>
            </a:r>
            <a:endParaRPr lang="en-US" dirty="0"/>
          </a:p>
        </p:txBody>
      </p:sp>
      <p:sp>
        <p:nvSpPr>
          <p:cNvPr id="3" name="Subtitle 2"/>
          <p:cNvSpPr>
            <a:spLocks noGrp="1"/>
          </p:cNvSpPr>
          <p:nvPr>
            <p:ph type="subTitle" idx="1"/>
          </p:nvPr>
        </p:nvSpPr>
        <p:spPr/>
        <p:txBody>
          <a:bodyPr/>
          <a:lstStyle/>
          <a:p>
            <a:r>
              <a:rPr lang="en-US" dirty="0" smtClean="0"/>
              <a:t>Ashley Rice</a:t>
            </a:r>
            <a:endParaRPr lang="en-US" dirty="0"/>
          </a:p>
        </p:txBody>
      </p:sp>
    </p:spTree>
    <p:extLst>
      <p:ext uri="{BB962C8B-B14F-4D97-AF65-F5344CB8AC3E}">
        <p14:creationId xmlns:p14="http://schemas.microsoft.com/office/powerpoint/2010/main" val="2373594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34308" y="589176"/>
            <a:ext cx="9571892" cy="1295400"/>
          </a:xfrm>
        </p:spPr>
        <p:txBody>
          <a:bodyPr/>
          <a:lstStyle/>
          <a:p>
            <a:r>
              <a:rPr lang="en-US" dirty="0" smtClean="0"/>
              <a:t>Accomplishments since last time</a:t>
            </a:r>
            <a:endParaRPr lang="en-US" dirty="0"/>
          </a:p>
        </p:txBody>
      </p:sp>
      <p:sp>
        <p:nvSpPr>
          <p:cNvPr id="6" name="Text Placeholder 5"/>
          <p:cNvSpPr>
            <a:spLocks noGrp="1"/>
          </p:cNvSpPr>
          <p:nvPr>
            <p:ph type="body" idx="1"/>
          </p:nvPr>
        </p:nvSpPr>
        <p:spPr>
          <a:xfrm>
            <a:off x="839788" y="1269207"/>
            <a:ext cx="5157787" cy="823912"/>
          </a:xfrm>
        </p:spPr>
        <p:txBody>
          <a:bodyPr/>
          <a:lstStyle/>
          <a:p>
            <a:r>
              <a:rPr lang="en-US" dirty="0" smtClean="0"/>
              <a:t>What I did</a:t>
            </a:r>
            <a:endParaRPr lang="en-US" dirty="0"/>
          </a:p>
        </p:txBody>
      </p:sp>
      <p:sp>
        <p:nvSpPr>
          <p:cNvPr id="7" name="Content Placeholder 6"/>
          <p:cNvSpPr>
            <a:spLocks noGrp="1"/>
          </p:cNvSpPr>
          <p:nvPr>
            <p:ph sz="half" idx="2"/>
          </p:nvPr>
        </p:nvSpPr>
        <p:spPr>
          <a:xfrm>
            <a:off x="839787" y="2125450"/>
            <a:ext cx="5157787" cy="3684588"/>
          </a:xfrm>
        </p:spPr>
        <p:txBody>
          <a:bodyPr>
            <a:normAutofit fontScale="85000" lnSpcReduction="20000"/>
          </a:bodyPr>
          <a:lstStyle/>
          <a:p>
            <a:r>
              <a:rPr lang="en-US" dirty="0" smtClean="0"/>
              <a:t>Completed mini proposal first draft</a:t>
            </a:r>
          </a:p>
          <a:p>
            <a:pPr lvl="1"/>
            <a:r>
              <a:rPr lang="en-US" dirty="0" smtClean="0"/>
              <a:t>Motivation (Why study this?)</a:t>
            </a:r>
          </a:p>
          <a:p>
            <a:pPr lvl="1"/>
            <a:r>
              <a:rPr lang="en-US" dirty="0" smtClean="0"/>
              <a:t>Literature review (Who has already done what?)</a:t>
            </a:r>
          </a:p>
          <a:p>
            <a:pPr lvl="1"/>
            <a:r>
              <a:rPr lang="en-US" dirty="0" smtClean="0"/>
              <a:t>Possible studies to conduct (What am I going to do, and why is it different?)</a:t>
            </a:r>
          </a:p>
          <a:p>
            <a:r>
              <a:rPr lang="en-US" dirty="0" smtClean="0"/>
              <a:t>Found some concrete numbers (more on this later) about people with post-stroke drop foot</a:t>
            </a:r>
          </a:p>
          <a:p>
            <a:r>
              <a:rPr lang="en-US" dirty="0" smtClean="0"/>
              <a:t>Completed </a:t>
            </a:r>
            <a:r>
              <a:rPr lang="en-US" dirty="0" err="1" smtClean="0"/>
              <a:t>OpenSim</a:t>
            </a:r>
            <a:r>
              <a:rPr lang="en-US" dirty="0" smtClean="0"/>
              <a:t> tutorials and some online examples</a:t>
            </a:r>
          </a:p>
          <a:p>
            <a:r>
              <a:rPr lang="en-US" dirty="0" smtClean="0"/>
              <a:t>Reviewed </a:t>
            </a:r>
            <a:r>
              <a:rPr lang="en-US" dirty="0" err="1" smtClean="0"/>
              <a:t>Saryn</a:t>
            </a:r>
            <a:r>
              <a:rPr lang="en-US" dirty="0" smtClean="0"/>
              <a:t> Goldberg’s and Melanie Fox’s dissertations to get some ideas for studies</a:t>
            </a:r>
            <a:endParaRPr lang="en-US" dirty="0"/>
          </a:p>
        </p:txBody>
      </p:sp>
      <p:sp>
        <p:nvSpPr>
          <p:cNvPr id="8" name="Text Placeholder 7"/>
          <p:cNvSpPr>
            <a:spLocks noGrp="1"/>
          </p:cNvSpPr>
          <p:nvPr>
            <p:ph type="body" sz="quarter" idx="3"/>
          </p:nvPr>
        </p:nvSpPr>
        <p:spPr>
          <a:xfrm>
            <a:off x="6172200" y="1269207"/>
            <a:ext cx="5183188" cy="823912"/>
          </a:xfrm>
        </p:spPr>
        <p:txBody>
          <a:bodyPr/>
          <a:lstStyle/>
          <a:p>
            <a:r>
              <a:rPr lang="en-US" dirty="0" smtClean="0"/>
              <a:t>Why it’s important</a:t>
            </a:r>
            <a:endParaRPr lang="en-US" dirty="0"/>
          </a:p>
        </p:txBody>
      </p:sp>
      <p:sp>
        <p:nvSpPr>
          <p:cNvPr id="9" name="Content Placeholder 8"/>
          <p:cNvSpPr>
            <a:spLocks noGrp="1"/>
          </p:cNvSpPr>
          <p:nvPr>
            <p:ph sz="quarter" idx="4"/>
          </p:nvPr>
        </p:nvSpPr>
        <p:spPr>
          <a:xfrm>
            <a:off x="6172200" y="2093119"/>
            <a:ext cx="5183188" cy="3684588"/>
          </a:xfrm>
        </p:spPr>
        <p:txBody>
          <a:bodyPr>
            <a:normAutofit fontScale="77500" lnSpcReduction="20000"/>
          </a:bodyPr>
          <a:lstStyle/>
          <a:p>
            <a:r>
              <a:rPr lang="en-US" dirty="0" smtClean="0"/>
              <a:t>Helps to define the direction of the project</a:t>
            </a:r>
          </a:p>
          <a:p>
            <a:r>
              <a:rPr lang="en-US" dirty="0" smtClean="0"/>
              <a:t>Drop foot is a condition that has multiple causes, and the two we were stuck between were cerebral palsy and stroke. Turns out the numbers are much higher for stroke, so this is the one we choose to investigate</a:t>
            </a:r>
          </a:p>
          <a:p>
            <a:r>
              <a:rPr lang="en-US" dirty="0" smtClean="0"/>
              <a:t>Now I see why </a:t>
            </a:r>
            <a:r>
              <a:rPr lang="en-US" dirty="0" err="1" smtClean="0"/>
              <a:t>OpenSim</a:t>
            </a:r>
            <a:r>
              <a:rPr lang="en-US" dirty="0" smtClean="0"/>
              <a:t> is an integral part of the research, and it makes it less intimidating to learn how some of the software works. </a:t>
            </a:r>
          </a:p>
          <a:p>
            <a:r>
              <a:rPr lang="en-US" dirty="0" smtClean="0"/>
              <a:t>Both had 3 very clear studies in their dissertation written clearly with “Abstract, Introduction, Methods, Results, and Discussions.” Both were very useful in beginning to visualize my own project and where to start. </a:t>
            </a:r>
            <a:endParaRPr lang="en-US" dirty="0"/>
          </a:p>
        </p:txBody>
      </p:sp>
    </p:spTree>
    <p:extLst>
      <p:ext uri="{BB962C8B-B14F-4D97-AF65-F5344CB8AC3E}">
        <p14:creationId xmlns:p14="http://schemas.microsoft.com/office/powerpoint/2010/main" val="10384722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More on accomplishments</a:t>
            </a:r>
            <a:r>
              <a:rPr lang="is-IS" dirty="0" smtClean="0"/>
              <a:t>…</a:t>
            </a:r>
            <a:endParaRPr lang="en-US" dirty="0"/>
          </a:p>
        </p:txBody>
      </p:sp>
      <p:sp>
        <p:nvSpPr>
          <p:cNvPr id="3" name="Content Placeholder 2"/>
          <p:cNvSpPr>
            <a:spLocks noGrp="1"/>
          </p:cNvSpPr>
          <p:nvPr>
            <p:ph idx="1"/>
          </p:nvPr>
        </p:nvSpPr>
        <p:spPr/>
        <p:txBody>
          <a:bodyPr>
            <a:normAutofit lnSpcReduction="10000"/>
          </a:bodyPr>
          <a:lstStyle/>
          <a:p>
            <a:r>
              <a:rPr lang="en-US" dirty="0" smtClean="0"/>
              <a:t>Some numbers	</a:t>
            </a:r>
          </a:p>
          <a:p>
            <a:pPr lvl="1"/>
            <a:r>
              <a:rPr lang="en-US" dirty="0" smtClean="0"/>
              <a:t>Drop foot results from weakened muscle tone. Drop foot in CP patients is more generally referred to as </a:t>
            </a:r>
            <a:r>
              <a:rPr lang="en-US" i="1" dirty="0" err="1" smtClean="0"/>
              <a:t>equinus</a:t>
            </a:r>
            <a:r>
              <a:rPr lang="en-US" i="1" dirty="0" smtClean="0"/>
              <a:t>.</a:t>
            </a:r>
            <a:r>
              <a:rPr lang="en-US" dirty="0" smtClean="0"/>
              <a:t> Still a lot of problems with dorsiflexion in the ankle causing their foot to drag, but may also come with other complications such as hyperextension of the knee, severely bent toes, etc.</a:t>
            </a:r>
          </a:p>
          <a:p>
            <a:pPr lvl="2"/>
            <a:r>
              <a:rPr lang="en-US" dirty="0" smtClean="0"/>
              <a:t>At worst, 4/1000 children are diagnosed annually with CP. With approx. 4 million children born each year, this leads to a rough estimate that about 9,600 will have </a:t>
            </a:r>
            <a:r>
              <a:rPr lang="en-US" dirty="0" err="1" smtClean="0"/>
              <a:t>equinus</a:t>
            </a:r>
            <a:r>
              <a:rPr lang="en-US" dirty="0" smtClean="0"/>
              <a:t>. </a:t>
            </a:r>
          </a:p>
          <a:p>
            <a:pPr lvl="1"/>
            <a:r>
              <a:rPr lang="en-US" dirty="0" smtClean="0"/>
              <a:t>Approx. 795,000 strokes are reported each year (U.S.), and about 75% of them partially recover (~ 600,000). 20% of the partial recoveries are estimated to have a post-stroke drop foot (~ 120,000). </a:t>
            </a:r>
          </a:p>
          <a:p>
            <a:pPr lvl="1"/>
            <a:endParaRPr lang="en-US" dirty="0" smtClean="0"/>
          </a:p>
          <a:p>
            <a:pPr lvl="1"/>
            <a:r>
              <a:rPr lang="en-US" dirty="0" smtClean="0"/>
              <a:t>Note: the incidence of drop foot is higher for CP (approx. 60%) than for stroke (approx. 15%), but stroke is much more common than CP. </a:t>
            </a:r>
          </a:p>
        </p:txBody>
      </p:sp>
    </p:spTree>
    <p:extLst>
      <p:ext uri="{BB962C8B-B14F-4D97-AF65-F5344CB8AC3E}">
        <p14:creationId xmlns:p14="http://schemas.microsoft.com/office/powerpoint/2010/main" val="16720930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More on accomplishments</a:t>
            </a:r>
            <a:r>
              <a:rPr lang="is-IS" dirty="0" smtClean="0"/>
              <a:t>…</a:t>
            </a:r>
            <a:endParaRPr lang="en-US" dirty="0"/>
          </a:p>
        </p:txBody>
      </p:sp>
      <p:sp>
        <p:nvSpPr>
          <p:cNvPr id="3" name="Content Placeholder 2"/>
          <p:cNvSpPr>
            <a:spLocks noGrp="1"/>
          </p:cNvSpPr>
          <p:nvPr>
            <p:ph idx="1"/>
          </p:nvPr>
        </p:nvSpPr>
        <p:spPr/>
        <p:txBody>
          <a:bodyPr/>
          <a:lstStyle/>
          <a:p>
            <a:r>
              <a:rPr lang="en-US" dirty="0" smtClean="0"/>
              <a:t>Possible three studies: Ideas mostly from </a:t>
            </a:r>
            <a:r>
              <a:rPr lang="en-US" dirty="0" err="1" smtClean="0"/>
              <a:t>Saryn</a:t>
            </a:r>
            <a:r>
              <a:rPr lang="en-US" dirty="0" smtClean="0"/>
              <a:t> and Melanie’s dissertations-</a:t>
            </a:r>
          </a:p>
          <a:p>
            <a:pPr lvl="1"/>
            <a:r>
              <a:rPr lang="en-US" dirty="0" smtClean="0"/>
              <a:t>How important are the initial conditions to preventing drop foot? What is the minimum ankle angle needed to prevent gait disturbances? Does the angle need to be the same in both ankles, or as long as it’s above a a minimum value will that suffice? </a:t>
            </a:r>
          </a:p>
          <a:p>
            <a:pPr lvl="1"/>
            <a:r>
              <a:rPr lang="en-US" dirty="0" smtClean="0"/>
              <a:t>What are the muscle contributions, and can we separate this from the AFO contributions? It has been shown that the medial gastrocnemius activity increased with a decrease in AFO stiffness only for individuals who were lower limb amputees. For subjects with complete lower limbs, the knee joint moment extensor activity increased with a decrease in AFO stiffness. Apparently the compensatory mechanisms vary, so can find a way to determine what the mechanisms are?</a:t>
            </a:r>
          </a:p>
          <a:p>
            <a:pPr lvl="1"/>
            <a:r>
              <a:rPr lang="en-US" dirty="0" err="1" smtClean="0"/>
              <a:t>Zelik</a:t>
            </a:r>
            <a:r>
              <a:rPr lang="en-US" dirty="0" smtClean="0"/>
              <a:t> stuff</a:t>
            </a:r>
            <a:r>
              <a:rPr lang="is-IS" dirty="0" smtClean="0"/>
              <a:t>…augmentation power increase with increase surface area of device?</a:t>
            </a:r>
            <a:endParaRPr lang="en-US" dirty="0"/>
          </a:p>
        </p:txBody>
      </p:sp>
    </p:spTree>
    <p:extLst>
      <p:ext uri="{BB962C8B-B14F-4D97-AF65-F5344CB8AC3E}">
        <p14:creationId xmlns:p14="http://schemas.microsoft.com/office/powerpoint/2010/main" val="1833844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95600" y="671776"/>
            <a:ext cx="8610600" cy="1293028"/>
          </a:xfrm>
        </p:spPr>
        <p:txBody>
          <a:bodyPr/>
          <a:lstStyle/>
          <a:p>
            <a:r>
              <a:rPr lang="en-US" dirty="0" smtClean="0"/>
              <a:t>Video</a:t>
            </a:r>
            <a:endParaRPr lang="en-US" dirty="0"/>
          </a:p>
        </p:txBody>
      </p:sp>
      <p:sp>
        <p:nvSpPr>
          <p:cNvPr id="3" name="Content Placeholder 2"/>
          <p:cNvSpPr>
            <a:spLocks noGrp="1"/>
          </p:cNvSpPr>
          <p:nvPr>
            <p:ph idx="1"/>
          </p:nvPr>
        </p:nvSpPr>
        <p:spPr/>
        <p:txBody>
          <a:bodyPr/>
          <a:lstStyle/>
          <a:p>
            <a:r>
              <a:rPr lang="en-US" dirty="0" smtClean="0">
                <a:hlinkClick r:id="rId2"/>
              </a:rPr>
              <a:t>Drop foot and steppage gait</a:t>
            </a:r>
            <a:endParaRPr lang="en-US" dirty="0"/>
          </a:p>
        </p:txBody>
      </p:sp>
    </p:spTree>
    <p:extLst>
      <p:ext uri="{BB962C8B-B14F-4D97-AF65-F5344CB8AC3E}">
        <p14:creationId xmlns:p14="http://schemas.microsoft.com/office/powerpoint/2010/main" val="12297993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goAls</a:t>
            </a:r>
            <a:endParaRPr lang="en-US" dirty="0"/>
          </a:p>
        </p:txBody>
      </p:sp>
      <p:sp>
        <p:nvSpPr>
          <p:cNvPr id="3" name="Content Placeholder 2"/>
          <p:cNvSpPr>
            <a:spLocks noGrp="1"/>
          </p:cNvSpPr>
          <p:nvPr>
            <p:ph idx="1"/>
          </p:nvPr>
        </p:nvSpPr>
        <p:spPr/>
        <p:txBody>
          <a:bodyPr>
            <a:normAutofit lnSpcReduction="10000"/>
          </a:bodyPr>
          <a:lstStyle/>
          <a:p>
            <a:r>
              <a:rPr lang="en-US" dirty="0" smtClean="0"/>
              <a:t>I should probably learn the basics of C++ since I’ve never used it and it seems important for </a:t>
            </a:r>
            <a:r>
              <a:rPr lang="en-US" dirty="0" err="1" smtClean="0"/>
              <a:t>OpenSim</a:t>
            </a:r>
            <a:r>
              <a:rPr lang="en-US" dirty="0" smtClean="0"/>
              <a:t>.</a:t>
            </a:r>
          </a:p>
          <a:p>
            <a:pPr lvl="1"/>
            <a:r>
              <a:rPr lang="en-US" dirty="0" smtClean="0"/>
              <a:t>Complete online course in C++ (09/08)</a:t>
            </a:r>
          </a:p>
          <a:p>
            <a:r>
              <a:rPr lang="en-US" dirty="0" smtClean="0"/>
              <a:t>Firmly decide on at least the first study and design clear methods </a:t>
            </a:r>
          </a:p>
          <a:p>
            <a:pPr lvl="1"/>
            <a:r>
              <a:rPr lang="en-US" dirty="0" smtClean="0"/>
              <a:t>Initial conditions and ankle angle? </a:t>
            </a:r>
          </a:p>
          <a:p>
            <a:pPr lvl="1"/>
            <a:r>
              <a:rPr lang="en-US" dirty="0" smtClean="0"/>
              <a:t>I think this will be important following the C++ stuff. Maybe then I should try implement something in </a:t>
            </a:r>
            <a:r>
              <a:rPr lang="en-US" dirty="0" err="1" smtClean="0"/>
              <a:t>OpenSim</a:t>
            </a:r>
            <a:r>
              <a:rPr lang="en-US" dirty="0" smtClean="0"/>
              <a:t> to see about finding the minimum angle, and its relation to the unaffected limb (do the angles have to be the same?) (09/15)</a:t>
            </a:r>
          </a:p>
          <a:p>
            <a:r>
              <a:rPr lang="en-US" dirty="0" smtClean="0"/>
              <a:t>Learn the appropriate vocabulary</a:t>
            </a:r>
          </a:p>
          <a:p>
            <a:pPr lvl="1"/>
            <a:r>
              <a:rPr lang="en-US" dirty="0" smtClean="0"/>
              <a:t>Start with the lower limbs</a:t>
            </a:r>
          </a:p>
          <a:p>
            <a:pPr lvl="1"/>
            <a:r>
              <a:rPr lang="en-US" dirty="0" smtClean="0"/>
              <a:t>Muscles, bones, orientation words </a:t>
            </a:r>
          </a:p>
          <a:p>
            <a:pPr lvl="1"/>
            <a:r>
              <a:rPr lang="en-US" dirty="0" smtClean="0"/>
              <a:t>Find some online sources and review</a:t>
            </a:r>
            <a:r>
              <a:rPr lang="is-IS" dirty="0" smtClean="0"/>
              <a:t>… (09/08) </a:t>
            </a:r>
            <a:endParaRPr lang="en-US" dirty="0" smtClean="0"/>
          </a:p>
          <a:p>
            <a:pPr lvl="1"/>
            <a:endParaRPr lang="en-US" dirty="0" smtClean="0"/>
          </a:p>
          <a:p>
            <a:pPr lvl="1"/>
            <a:endParaRPr lang="en-US" dirty="0"/>
          </a:p>
        </p:txBody>
      </p:sp>
    </p:spTree>
    <p:extLst>
      <p:ext uri="{BB962C8B-B14F-4D97-AF65-F5344CB8AC3E}">
        <p14:creationId xmlns:p14="http://schemas.microsoft.com/office/powerpoint/2010/main" val="8014622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Ongoing tasks</a:t>
            </a:r>
            <a:endParaRPr lang="en-US" dirty="0"/>
          </a:p>
        </p:txBody>
      </p:sp>
      <p:sp>
        <p:nvSpPr>
          <p:cNvPr id="3" name="Content Placeholder 2"/>
          <p:cNvSpPr>
            <a:spLocks noGrp="1"/>
          </p:cNvSpPr>
          <p:nvPr>
            <p:ph idx="1"/>
          </p:nvPr>
        </p:nvSpPr>
        <p:spPr/>
        <p:txBody>
          <a:bodyPr/>
          <a:lstStyle/>
          <a:p>
            <a:r>
              <a:rPr lang="en-US" dirty="0" smtClean="0"/>
              <a:t>Literature review</a:t>
            </a:r>
          </a:p>
          <a:p>
            <a:r>
              <a:rPr lang="en-US" dirty="0" smtClean="0"/>
              <a:t>Project decisions and planning  first study</a:t>
            </a:r>
          </a:p>
          <a:p>
            <a:r>
              <a:rPr lang="en-US" dirty="0" smtClean="0"/>
              <a:t>C++ training</a:t>
            </a:r>
          </a:p>
          <a:p>
            <a:r>
              <a:rPr lang="en-US" dirty="0" err="1" smtClean="0"/>
              <a:t>OpenSim</a:t>
            </a:r>
            <a:r>
              <a:rPr lang="en-US" dirty="0" smtClean="0"/>
              <a:t> training </a:t>
            </a:r>
          </a:p>
          <a:p>
            <a:r>
              <a:rPr lang="en-US" dirty="0" smtClean="0"/>
              <a:t>Vocabulary</a:t>
            </a:r>
            <a:endParaRPr lang="en-US" dirty="0"/>
          </a:p>
        </p:txBody>
      </p:sp>
    </p:spTree>
    <p:extLst>
      <p:ext uri="{BB962C8B-B14F-4D97-AF65-F5344CB8AC3E}">
        <p14:creationId xmlns:p14="http://schemas.microsoft.com/office/powerpoint/2010/main" val="102074520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Issues and proposed solutions</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I feel like there are almost too many directions this project could go, and that makes it difficult to find the “most important” one. </a:t>
            </a:r>
          </a:p>
          <a:p>
            <a:pPr lvl="2"/>
            <a:r>
              <a:rPr lang="en-US" dirty="0" smtClean="0"/>
              <a:t>I think it helps to look specifically at the numbers. This shows the shear volume of people that are affected and the resultant issues they have. </a:t>
            </a:r>
          </a:p>
          <a:p>
            <a:r>
              <a:rPr lang="en-US" dirty="0" smtClean="0"/>
              <a:t>I don’t have any experience in modeling, and I’m not even sure what that entails entirely or how it’s different than simulation. That makes it a bit difficult to think about how to conduct a study using modeling and simulation, as I’m unclear about what it involves.</a:t>
            </a:r>
          </a:p>
          <a:p>
            <a:pPr lvl="2"/>
            <a:r>
              <a:rPr lang="en-US" dirty="0" smtClean="0"/>
              <a:t>Using </a:t>
            </a:r>
            <a:r>
              <a:rPr lang="en-US" dirty="0" err="1" smtClean="0"/>
              <a:t>OpenSim</a:t>
            </a:r>
            <a:r>
              <a:rPr lang="en-US" dirty="0" smtClean="0"/>
              <a:t> has helped clear up some of it. I see now that it wouldn’t be that difficult to modify a model, but I need to continue using the software the keep learning.</a:t>
            </a:r>
          </a:p>
          <a:p>
            <a:r>
              <a:rPr lang="en-US" dirty="0" smtClean="0"/>
              <a:t>This is the first time I’ll be working on a single project that spans more than a few months, so I don’t know yet about what to expect in terms of efficient deadlines and how to be best productive.</a:t>
            </a:r>
          </a:p>
          <a:p>
            <a:pPr lvl="2"/>
            <a:r>
              <a:rPr lang="en-US" dirty="0" smtClean="0"/>
              <a:t>I try to force myself to set deadlines, even though they may be too ambitious. It keeps me on top of my work. </a:t>
            </a:r>
            <a:endParaRPr lang="en-US" dirty="0"/>
          </a:p>
        </p:txBody>
      </p:sp>
    </p:spTree>
    <p:extLst>
      <p:ext uri="{BB962C8B-B14F-4D97-AF65-F5344CB8AC3E}">
        <p14:creationId xmlns:p14="http://schemas.microsoft.com/office/powerpoint/2010/main" val="325840752"/>
      </p:ext>
    </p:extLst>
  </p:cSld>
  <p:clrMapOvr>
    <a:masterClrMapping/>
  </p:clrMapOvr>
</p:sld>
</file>

<file path=ppt/theme/theme1.xml><?xml version="1.0" encoding="utf-8"?>
<a:theme xmlns:a="http://schemas.openxmlformats.org/drawingml/2006/main" name="Vapor Trail">
  <a:themeElements>
    <a:clrScheme name="Vapor Trail">
      <a:dk1>
        <a:sysClr val="windowText" lastClr="000000"/>
      </a:dk1>
      <a:lt1>
        <a:sysClr val="window" lastClr="FFFFFF"/>
      </a:lt1>
      <a:dk2>
        <a:srgbClr val="454545"/>
      </a:dk2>
      <a:lt2>
        <a:srgbClr val="DADADA"/>
      </a:lt2>
      <a:accent1>
        <a:srgbClr val="DF2E28"/>
      </a:accent1>
      <a:accent2>
        <a:srgbClr val="FE801A"/>
      </a:accent2>
      <a:accent3>
        <a:srgbClr val="E9BF35"/>
      </a:accent3>
      <a:accent4>
        <a:srgbClr val="81BB42"/>
      </a:accent4>
      <a:accent5>
        <a:srgbClr val="32C7A9"/>
      </a:accent5>
      <a:accent6>
        <a:srgbClr val="4A9BDC"/>
      </a:accent6>
      <a:hlink>
        <a:srgbClr val="F0532B"/>
      </a:hlink>
      <a:folHlink>
        <a:srgbClr val="F38B53"/>
      </a:folHlink>
    </a:clrScheme>
    <a:fontScheme name="Vapor Trail">
      <a:majorFont>
        <a:latin typeface="Century Gothic" panose="020B0502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Vapor Trail">
      <a:fillStyleLst>
        <a:solidFill>
          <a:schemeClr val="phClr"/>
        </a:solidFill>
        <a:gradFill rotWithShape="1">
          <a:gsLst>
            <a:gs pos="0">
              <a:schemeClr val="phClr">
                <a:tint val="69000"/>
                <a:alpha val="100000"/>
                <a:satMod val="109000"/>
                <a:lumMod val="110000"/>
              </a:schemeClr>
            </a:gs>
            <a:gs pos="52000">
              <a:schemeClr val="phClr">
                <a:tint val="74000"/>
                <a:satMod val="100000"/>
                <a:lumMod val="104000"/>
              </a:schemeClr>
            </a:gs>
            <a:gs pos="100000">
              <a:schemeClr val="phClr">
                <a:tint val="78000"/>
                <a:satMod val="100000"/>
                <a:lumMod val="100000"/>
              </a:schemeClr>
            </a:gs>
          </a:gsLst>
          <a:lin ang="5400000" scaled="0"/>
        </a:gradFill>
        <a:gradFill rotWithShape="1">
          <a:gsLst>
            <a:gs pos="0">
              <a:schemeClr val="phClr">
                <a:tint val="96000"/>
                <a:satMod val="100000"/>
                <a:lumMod val="104000"/>
              </a:schemeClr>
            </a:gs>
            <a:gs pos="78000">
              <a:schemeClr val="phClr">
                <a:shade val="100000"/>
                <a:satMod val="110000"/>
                <a:lumMod val="100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cene3d>
            <a:camera prst="orthographicFront">
              <a:rot lat="0" lon="0" rev="0"/>
            </a:camera>
            <a:lightRig rig="threePt" dir="t"/>
          </a:scene3d>
          <a:sp3d>
            <a:bevelT w="25400" h="12700"/>
          </a:sp3d>
        </a:effectStyle>
        <a:effectStyle>
          <a:effectLst>
            <a:outerShdw blurRad="57150" dist="19050" dir="5400000" algn="ctr" rotWithShape="0">
              <a:srgbClr val="000000">
                <a:alpha val="48000"/>
              </a:srgbClr>
            </a:outerShdw>
          </a:effectLst>
          <a:scene3d>
            <a:camera prst="orthographicFront">
              <a:rot lat="0" lon="0" rev="0"/>
            </a:camera>
            <a:lightRig rig="threePt" dir="t"/>
          </a:scene3d>
          <a:sp3d>
            <a:bevelT w="50800" h="25400"/>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Vapor Trail" id="{4FDF2955-7D9C-493C-B9F9-C205151B46CD}" vid="{8F31A783-2159-4870-BC29-2BA7D038EA44}"/>
    </a:ext>
  </a:extLst>
</a:theme>
</file>

<file path=docProps/app.xml><?xml version="1.0" encoding="utf-8"?>
<Properties xmlns="http://schemas.openxmlformats.org/officeDocument/2006/extended-properties" xmlns:vt="http://schemas.openxmlformats.org/officeDocument/2006/docPropsVTypes">
  <Template>Vapor Trail</Template>
  <TotalTime>1326</TotalTime>
  <Words>727</Words>
  <Application>Microsoft Macintosh PowerPoint</Application>
  <PresentationFormat>Widescreen</PresentationFormat>
  <Paragraphs>53</Paragraphs>
  <Slides>8</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8</vt:i4>
      </vt:variant>
    </vt:vector>
  </HeadingPairs>
  <TitlesOfParts>
    <vt:vector size="11" baseType="lpstr">
      <vt:lpstr>Century Gothic</vt:lpstr>
      <vt:lpstr>Arial</vt:lpstr>
      <vt:lpstr>Vapor Trail</vt:lpstr>
      <vt:lpstr>Research Updates Lab meeting- 08/30</vt:lpstr>
      <vt:lpstr>Accomplishments since last time</vt:lpstr>
      <vt:lpstr>More on accomplishments…</vt:lpstr>
      <vt:lpstr>More on accomplishments…</vt:lpstr>
      <vt:lpstr>Video</vt:lpstr>
      <vt:lpstr>goAls</vt:lpstr>
      <vt:lpstr>Ongoing tasks</vt:lpstr>
      <vt:lpstr>Issues and proposed solutions</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Research Updates Lab meeting- 08/30</dc:title>
  <dc:creator>Microsoft Office User</dc:creator>
  <cp:lastModifiedBy>Microsoft Office User</cp:lastModifiedBy>
  <cp:revision>16</cp:revision>
  <dcterms:created xsi:type="dcterms:W3CDTF">2017-08-28T17:27:39Z</dcterms:created>
  <dcterms:modified xsi:type="dcterms:W3CDTF">2017-08-29T15:34:00Z</dcterms:modified>
</cp:coreProperties>
</file>