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255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5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68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634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44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289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77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494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441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40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32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654B-A89E-4BA9-9119-FEC5CCAAFFF3}" type="datetimeFigureOut">
              <a:rPr lang="en-NZ" smtClean="0"/>
              <a:t>10/09/2020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C1E2-CACB-46B6-B11B-58621EB29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67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37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37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253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37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8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373638"/>
            <a:ext cx="2880000" cy="21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373638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2536546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2536546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2536546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4699454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4698000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37073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37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37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253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37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372046"/>
            <a:ext cx="2880000" cy="216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375023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2535023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253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4698000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37204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2515135"/>
            <a:ext cx="2880000" cy="216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355135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355135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2515135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2515135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4675135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4675135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4675135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35513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3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378000"/>
            <a:ext cx="2880000" cy="216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37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253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253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4698000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0" y="37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Nynke Rooks</dc:creator>
  <cp:lastModifiedBy>Nynke Rooks</cp:lastModifiedBy>
  <cp:revision>12</cp:revision>
  <dcterms:created xsi:type="dcterms:W3CDTF">2020-09-09T22:14:04Z</dcterms:created>
  <dcterms:modified xsi:type="dcterms:W3CDTF">2020-09-09T22:46:22Z</dcterms:modified>
</cp:coreProperties>
</file>