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E533E3-8CB1-42C8-ABA5-11033E3BBA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3028A29-0147-4C34-9C07-6EFD4ADEAA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DBE23C2-2364-4DEC-8C1A-1B660B443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05DA9-5E2F-48E2-87E6-B68107A76023}" type="datetimeFigureOut">
              <a:rPr lang="nl-NL" smtClean="0"/>
              <a:t>4-10-2021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930D328-8AA2-4F97-AF82-A3277D6F5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BCE33A3-0B12-4040-BAC6-8764D45C0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9EEAC-F3A9-4B71-AA7F-03ADB0E715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7946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134DC4-EE1C-4923-A61B-0C2428F45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029B77C-2334-450F-A956-07F520CBDC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1E77CD6-EF17-454F-AB2A-4A58A4916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05DA9-5E2F-48E2-87E6-B68107A76023}" type="datetimeFigureOut">
              <a:rPr lang="nl-NL" smtClean="0"/>
              <a:t>4-10-2021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9361B13-A297-43E6-883E-85D1A0B86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03D30A7-7E39-4CFA-A6E3-6336B4450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9EEAC-F3A9-4B71-AA7F-03ADB0E715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1478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14BF74FC-ECE5-42D7-8303-A744873D2E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772051F-A525-45AA-82C2-5345A06570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67F1CC1-9530-4256-A0D5-8E178737B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05DA9-5E2F-48E2-87E6-B68107A76023}" type="datetimeFigureOut">
              <a:rPr lang="nl-NL" smtClean="0"/>
              <a:t>4-10-2021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57494E8-6478-4099-9718-C527334E0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F09FE64-3314-4DDD-9724-0E58ED4E7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9EEAC-F3A9-4B71-AA7F-03ADB0E715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0834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C85100-1056-4202-A628-E4242AF83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84D29D4-21BC-4EE2-8BA9-07061A797B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D138444-B7E4-4A70-B537-02C408402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05DA9-5E2F-48E2-87E6-B68107A76023}" type="datetimeFigureOut">
              <a:rPr lang="nl-NL" smtClean="0"/>
              <a:t>4-10-2021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AC10598-F047-4269-BB11-B3434D7A6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233BEBD-0AE0-49B5-B3A7-D9A1E2484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9EEAC-F3A9-4B71-AA7F-03ADB0E715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5871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89E776-66DA-4F5D-9AAB-5208E184E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A2C2ABD-BD40-4437-AC50-B7A41B132E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182BBD0-8C25-4524-B173-4BE973E08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05DA9-5E2F-48E2-87E6-B68107A76023}" type="datetimeFigureOut">
              <a:rPr lang="nl-NL" smtClean="0"/>
              <a:t>4-10-2021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8A76134-77E2-46DD-850D-F56A3522F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E917FA4-BD76-4BD9-941B-C0B07CB6E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9EEAC-F3A9-4B71-AA7F-03ADB0E715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5624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5396C5-0DC3-49DE-B316-28847AE5D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A213A25-B6F4-477B-AF4B-3473AE4194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831FA07-2E91-45D4-B160-B600CF7782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6BEB8E6-F270-4FF9-8A2E-1513EA406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05DA9-5E2F-48E2-87E6-B68107A76023}" type="datetimeFigureOut">
              <a:rPr lang="nl-NL" smtClean="0"/>
              <a:t>4-10-2021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2E9C7E5-036D-4850-BC0A-86782FE63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00FF478-9FDB-4339-B02C-59D50334A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9EEAC-F3A9-4B71-AA7F-03ADB0E715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0245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1F3E6D-E7D5-4BAD-B258-EB90A4F65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BB33838-B9C1-4F64-B509-AB6240FBAD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AD9FC81-8AD4-4915-806D-AA110AF197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25E9DC0-DAA4-44A3-9043-5AEAA9BCCA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23F2FDFC-97EE-432E-BD1C-F50E2A8F35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CB99FFD-6951-445E-A971-485CF35EE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05DA9-5E2F-48E2-87E6-B68107A76023}" type="datetimeFigureOut">
              <a:rPr lang="nl-NL" smtClean="0"/>
              <a:t>4-10-2021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2CB0FB39-EE7F-448A-A605-6271B85A7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A169174B-C2F8-49C1-9F11-0B925C4AF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9EEAC-F3A9-4B71-AA7F-03ADB0E715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2743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0F9C04-C249-44D0-BA57-BA6173904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5E54758C-F2B0-465E-9CFF-68234CE87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05DA9-5E2F-48E2-87E6-B68107A76023}" type="datetimeFigureOut">
              <a:rPr lang="nl-NL" smtClean="0"/>
              <a:t>4-10-2021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C30E1AD-3325-493C-8D8D-E26F4A2E6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D12BD02-A16E-4DC7-B09A-749E3143C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9EEAC-F3A9-4B71-AA7F-03ADB0E715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906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7FD9D28-5540-4D5F-BDD1-8DF132835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05DA9-5E2F-48E2-87E6-B68107A76023}" type="datetimeFigureOut">
              <a:rPr lang="nl-NL" smtClean="0"/>
              <a:t>4-10-2021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F0DB891-AE10-4557-969B-F3E35ACCB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06FA60C-9EBA-4FC3-B2D2-90AD1EE98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9EEAC-F3A9-4B71-AA7F-03ADB0E715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355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ED2CD7-3784-4727-B7F0-0525677C1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48CF1EA-7E7F-4672-8D2F-B2AB410C49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D3E84B0-BC0E-4D10-AFA2-828574AE2D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8834A9F-6899-4E92-94DA-7EB2AEC88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05DA9-5E2F-48E2-87E6-B68107A76023}" type="datetimeFigureOut">
              <a:rPr lang="nl-NL" smtClean="0"/>
              <a:t>4-10-2021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B7D823B-6ECA-48B1-8B53-BB9782807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865F44F-ECE0-4051-A273-5875838B9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9EEAC-F3A9-4B71-AA7F-03ADB0E715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1104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A6755F-0D5A-47FE-9202-D3B07740A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4B706591-A7EE-49B6-974D-7C9A20C8A5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1925535-3F2C-42C9-BC12-E17806B42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1FB702E-75D8-43C0-8264-AC0CEE6AD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05DA9-5E2F-48E2-87E6-B68107A76023}" type="datetimeFigureOut">
              <a:rPr lang="nl-NL" smtClean="0"/>
              <a:t>4-10-2021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5C67866-3A07-436A-9B04-ECD42E2AC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4DF73FA-03B4-4899-A035-2D3049A23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9EEAC-F3A9-4B71-AA7F-03ADB0E715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5401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7BC62CDA-9563-41F5-A7DB-A230CCC5F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78E7968-1601-4EED-A92B-E03B7718C7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E76EAD9-025B-4B7A-A38F-84BEC7C360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805DA9-5E2F-48E2-87E6-B68107A76023}" type="datetimeFigureOut">
              <a:rPr lang="nl-NL" smtClean="0"/>
              <a:t>4-10-2021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2EE4C3D-D82B-4CDE-8A89-B2029979A6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947F639-73EF-45A8-80B2-5BD3E4F9CC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9EEAC-F3A9-4B71-AA7F-03ADB0E715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2491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EF4D19-0E6B-42A8-A8D3-90A62EC58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5. Prestretch ACL and PCL combinations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69483F3-5C14-4E79-BB1C-76184A642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dirty="0"/>
              <a:t>ACL prestretch on x-axis</a:t>
            </a:r>
            <a:br>
              <a:rPr lang="en-NZ" dirty="0"/>
            </a:br>
            <a:r>
              <a:rPr lang="en-NZ" dirty="0"/>
              <a:t>PCL prestretch values in legend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38885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7B9ECAE0-0044-4D72-840A-017746995D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7975"/>
            <a:ext cx="12192000" cy="624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913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A81879-FF95-404F-894B-16797924A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C06355B-4DAB-4126-A37B-33C18BCB0F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3E7A181C-89CB-4008-ABFB-2E2B6B6393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7975"/>
            <a:ext cx="12192000" cy="624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525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DD52D6-1AA8-4AA4-8E5D-016B926C7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4C4D09C-526A-402C-B638-CAE360D0DC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C6E27CEB-9EA2-4105-A1E7-3BC8C4810A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7975"/>
            <a:ext cx="12192000" cy="624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735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6F1F38-D296-46A5-A8C6-3FDA8ECA3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C8502F1-DD0D-4946-BC3E-9529EAECBC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433F6767-8DFB-434D-B844-04428ED449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7975"/>
            <a:ext cx="12192000" cy="624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25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8371A7-4942-4ABF-AF58-BB2FD1693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5E21281-E6C3-45C4-963C-02D3BD884F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1CF7714C-E853-4378-BAF2-C1C6C2EE7E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7975"/>
            <a:ext cx="12192000" cy="624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895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3C6316-1B42-4692-AFB9-7CD6665F1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F43B441-3B21-435D-9569-4F06625EF9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5005F8C5-90D0-47DE-B0C8-B0F73FB229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7975"/>
            <a:ext cx="12192000" cy="624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52761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</Words>
  <Application>Microsoft Office PowerPoint</Application>
  <PresentationFormat>Breedbeeld</PresentationFormat>
  <Paragraphs>2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Kantoorthema</vt:lpstr>
      <vt:lpstr>5. Prestretch ACL and PCL combinations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 Prestretch ACL and PCL combinations</dc:title>
  <dc:creator>Nynke Rooks</dc:creator>
  <cp:lastModifiedBy>Nynke Rooks</cp:lastModifiedBy>
  <cp:revision>1</cp:revision>
  <dcterms:created xsi:type="dcterms:W3CDTF">2021-10-04T01:51:45Z</dcterms:created>
  <dcterms:modified xsi:type="dcterms:W3CDTF">2021-10-04T01:53:18Z</dcterms:modified>
</cp:coreProperties>
</file>