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9" r:id="rId5"/>
    <p:sldId id="258" r:id="rId6"/>
    <p:sldId id="257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AD1F-DF9B-4D96-A9B9-29542DE8D8F3}" type="datetimeFigureOut">
              <a:rPr lang="en-NZ" smtClean="0"/>
              <a:t>11/09/2020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7CB5-57D2-4B29-9C03-6B776D85DB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569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AD1F-DF9B-4D96-A9B9-29542DE8D8F3}" type="datetimeFigureOut">
              <a:rPr lang="en-NZ" smtClean="0"/>
              <a:t>11/09/2020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7CB5-57D2-4B29-9C03-6B776D85DB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323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AD1F-DF9B-4D96-A9B9-29542DE8D8F3}" type="datetimeFigureOut">
              <a:rPr lang="en-NZ" smtClean="0"/>
              <a:t>11/09/2020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7CB5-57D2-4B29-9C03-6B776D85DB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86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AD1F-DF9B-4D96-A9B9-29542DE8D8F3}" type="datetimeFigureOut">
              <a:rPr lang="en-NZ" smtClean="0"/>
              <a:t>11/09/2020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7CB5-57D2-4B29-9C03-6B776D85DB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230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AD1F-DF9B-4D96-A9B9-29542DE8D8F3}" type="datetimeFigureOut">
              <a:rPr lang="en-NZ" smtClean="0"/>
              <a:t>11/09/2020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7CB5-57D2-4B29-9C03-6B776D85DB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715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AD1F-DF9B-4D96-A9B9-29542DE8D8F3}" type="datetimeFigureOut">
              <a:rPr lang="en-NZ" smtClean="0"/>
              <a:t>11/09/2020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7CB5-57D2-4B29-9C03-6B776D85DB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84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AD1F-DF9B-4D96-A9B9-29542DE8D8F3}" type="datetimeFigureOut">
              <a:rPr lang="en-NZ" smtClean="0"/>
              <a:t>11/09/2020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7CB5-57D2-4B29-9C03-6B776D85DB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665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AD1F-DF9B-4D96-A9B9-29542DE8D8F3}" type="datetimeFigureOut">
              <a:rPr lang="en-NZ" smtClean="0"/>
              <a:t>11/09/2020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7CB5-57D2-4B29-9C03-6B776D85DB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880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AD1F-DF9B-4D96-A9B9-29542DE8D8F3}" type="datetimeFigureOut">
              <a:rPr lang="en-NZ" smtClean="0"/>
              <a:t>11/09/2020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7CB5-57D2-4B29-9C03-6B776D85DB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167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AD1F-DF9B-4D96-A9B9-29542DE8D8F3}" type="datetimeFigureOut">
              <a:rPr lang="en-NZ" smtClean="0"/>
              <a:t>11/09/2020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7CB5-57D2-4B29-9C03-6B776D85DB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702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AD1F-DF9B-4D96-A9B9-29542DE8D8F3}" type="datetimeFigureOut">
              <a:rPr lang="en-NZ" smtClean="0"/>
              <a:t>11/09/2020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7CB5-57D2-4B29-9C03-6B776D85DB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679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9AD1F-DF9B-4D96-A9B9-29542DE8D8F3}" type="datetimeFigureOut">
              <a:rPr lang="en-NZ" smtClean="0"/>
              <a:t>11/09/2020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07CB5-57D2-4B29-9C03-6B776D85DB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712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81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745190"/>
            <a:ext cx="288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00" y="743913"/>
            <a:ext cx="288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00" y="743913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00" y="751320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3096121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97" y="3067822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97" y="3069099"/>
            <a:ext cx="2880000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00" y="3096121"/>
            <a:ext cx="2880000" cy="21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97" y="5238463"/>
            <a:ext cx="2880000" cy="21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97" y="5250381"/>
            <a:ext cx="2880000" cy="216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97" y="5241017"/>
            <a:ext cx="2880000" cy="216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297" y="5244422"/>
            <a:ext cx="2880000" cy="21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97" y="7398463"/>
            <a:ext cx="2880000" cy="21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97" y="7398463"/>
            <a:ext cx="2880000" cy="21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97" y="7398463"/>
            <a:ext cx="2880000" cy="216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297" y="7410381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24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961200"/>
            <a:ext cx="2880000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00" y="961200"/>
            <a:ext cx="288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00" y="961200"/>
            <a:ext cx="288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00" y="961200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3121200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00" y="3121200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00" y="3121200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00" y="3121200"/>
            <a:ext cx="2880000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5281200"/>
            <a:ext cx="2880000" cy="21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00" y="5281200"/>
            <a:ext cx="2880000" cy="216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00" y="5281200"/>
            <a:ext cx="2880000" cy="216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00" y="5281200"/>
            <a:ext cx="2880000" cy="21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7441200"/>
            <a:ext cx="2880000" cy="21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00" y="7441200"/>
            <a:ext cx="2880000" cy="216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00" y="7441200"/>
            <a:ext cx="2880000" cy="21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00" y="744120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6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949314"/>
            <a:ext cx="2880000" cy="21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00" y="949314"/>
            <a:ext cx="2880000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00" y="961200"/>
            <a:ext cx="288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00" y="954408"/>
            <a:ext cx="288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3114408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00" y="3117804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00" y="3119502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00" y="3119502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5279502"/>
            <a:ext cx="2880000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00" y="5281200"/>
            <a:ext cx="2880000" cy="216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00" y="5281200"/>
            <a:ext cx="2880000" cy="21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00" y="5281200"/>
            <a:ext cx="2880000" cy="216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7441200"/>
            <a:ext cx="2880000" cy="216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00" y="7441200"/>
            <a:ext cx="2880000" cy="21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00" y="7441200"/>
            <a:ext cx="2880000" cy="21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00" y="744120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5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892128"/>
            <a:ext cx="2880000" cy="21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00" y="918030"/>
            <a:ext cx="2880000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00" y="935298"/>
            <a:ext cx="288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00" y="961200"/>
            <a:ext cx="288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3095298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00" y="3103932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00" y="3112566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00" y="3121200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5272566"/>
            <a:ext cx="2880000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00" y="5272566"/>
            <a:ext cx="2880000" cy="216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00" y="5281200"/>
            <a:ext cx="2880000" cy="21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00" y="5281200"/>
            <a:ext cx="2880000" cy="216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7441200"/>
            <a:ext cx="2880000" cy="216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00" y="7441200"/>
            <a:ext cx="2880000" cy="21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00" y="7441200"/>
            <a:ext cx="2880000" cy="21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00" y="744120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1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961200"/>
            <a:ext cx="2880000" cy="21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00" y="961200"/>
            <a:ext cx="2880000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00" y="961200"/>
            <a:ext cx="288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00" y="961200"/>
            <a:ext cx="288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3121200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00" y="3121200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00" y="3121200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00" y="3121200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5281200"/>
            <a:ext cx="2880000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00" y="5281200"/>
            <a:ext cx="2880000" cy="216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00" y="5281200"/>
            <a:ext cx="2880000" cy="21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00" y="5281200"/>
            <a:ext cx="2880000" cy="216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7441200"/>
            <a:ext cx="2880000" cy="216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00" y="7441200"/>
            <a:ext cx="2880000" cy="21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00" y="7441200"/>
            <a:ext cx="2880000" cy="21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00" y="744120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76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957478"/>
            <a:ext cx="2880000" cy="21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05" y="961200"/>
            <a:ext cx="2880000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805" y="964922"/>
            <a:ext cx="288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00" y="961200"/>
            <a:ext cx="288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3121200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05" y="3121200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805" y="3121200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00" y="3121200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5281200"/>
            <a:ext cx="2880000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03" y="5281200"/>
            <a:ext cx="2880000" cy="216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805" y="5281200"/>
            <a:ext cx="2880000" cy="21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00" y="5281200"/>
            <a:ext cx="2880000" cy="216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7441200"/>
            <a:ext cx="2880000" cy="216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00" y="7441200"/>
            <a:ext cx="2880000" cy="21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00" y="7441200"/>
            <a:ext cx="2880000" cy="21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00" y="744120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08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0</Words>
  <Application>Microsoft Office PowerPoint</Application>
  <PresentationFormat>A3 Paper (297x420 mm)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Nynke Rooks</dc:creator>
  <cp:lastModifiedBy>Nynke Rooks</cp:lastModifiedBy>
  <cp:revision>9</cp:revision>
  <dcterms:created xsi:type="dcterms:W3CDTF">2020-09-11T03:40:17Z</dcterms:created>
  <dcterms:modified xsi:type="dcterms:W3CDTF">2020-09-11T04:26:10Z</dcterms:modified>
</cp:coreProperties>
</file>