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D9F9-506C-495A-A73D-CD67D0FA1D87}" type="datetimeFigureOut">
              <a:rPr lang="en-NZ" smtClean="0"/>
              <a:t>4/10/2021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5C94-9A58-4EF8-8B64-EAAB2B712621}" type="slidenum">
              <a:rPr lang="en-NZ" smtClean="0"/>
              <a:t>‹nr.›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082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D9F9-506C-495A-A73D-CD67D0FA1D87}" type="datetimeFigureOut">
              <a:rPr lang="en-NZ" smtClean="0"/>
              <a:t>4/10/2021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5C94-9A58-4EF8-8B64-EAAB2B712621}" type="slidenum">
              <a:rPr lang="en-NZ" smtClean="0"/>
              <a:t>‹nr.›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059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D9F9-506C-495A-A73D-CD67D0FA1D87}" type="datetimeFigureOut">
              <a:rPr lang="en-NZ" smtClean="0"/>
              <a:t>4/10/2021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5C94-9A58-4EF8-8B64-EAAB2B712621}" type="slidenum">
              <a:rPr lang="en-NZ" smtClean="0"/>
              <a:t>‹nr.›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015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D9F9-506C-495A-A73D-CD67D0FA1D87}" type="datetimeFigureOut">
              <a:rPr lang="en-NZ" smtClean="0"/>
              <a:t>4/10/2021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5C94-9A58-4EF8-8B64-EAAB2B712621}" type="slidenum">
              <a:rPr lang="en-NZ" smtClean="0"/>
              <a:t>‹nr.›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943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D9F9-506C-495A-A73D-CD67D0FA1D87}" type="datetimeFigureOut">
              <a:rPr lang="en-NZ" smtClean="0"/>
              <a:t>4/10/2021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5C94-9A58-4EF8-8B64-EAAB2B712621}" type="slidenum">
              <a:rPr lang="en-NZ" smtClean="0"/>
              <a:t>‹nr.›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577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D9F9-506C-495A-A73D-CD67D0FA1D87}" type="datetimeFigureOut">
              <a:rPr lang="en-NZ" smtClean="0"/>
              <a:t>4/10/2021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5C94-9A58-4EF8-8B64-EAAB2B712621}" type="slidenum">
              <a:rPr lang="en-NZ" smtClean="0"/>
              <a:t>‹nr.›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81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D9F9-506C-495A-A73D-CD67D0FA1D87}" type="datetimeFigureOut">
              <a:rPr lang="en-NZ" smtClean="0"/>
              <a:t>4/10/2021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5C94-9A58-4EF8-8B64-EAAB2B712621}" type="slidenum">
              <a:rPr lang="en-NZ" smtClean="0"/>
              <a:t>‹nr.›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610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D9F9-506C-495A-A73D-CD67D0FA1D87}" type="datetimeFigureOut">
              <a:rPr lang="en-NZ" smtClean="0"/>
              <a:t>4/10/2021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5C94-9A58-4EF8-8B64-EAAB2B712621}" type="slidenum">
              <a:rPr lang="en-NZ" smtClean="0"/>
              <a:t>‹nr.›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700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D9F9-506C-495A-A73D-CD67D0FA1D87}" type="datetimeFigureOut">
              <a:rPr lang="en-NZ" smtClean="0"/>
              <a:t>4/10/2021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5C94-9A58-4EF8-8B64-EAAB2B712621}" type="slidenum">
              <a:rPr lang="en-NZ" smtClean="0"/>
              <a:t>‹nr.›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489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D9F9-506C-495A-A73D-CD67D0FA1D87}" type="datetimeFigureOut">
              <a:rPr lang="en-NZ" smtClean="0"/>
              <a:t>4/10/2021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5C94-9A58-4EF8-8B64-EAAB2B712621}" type="slidenum">
              <a:rPr lang="en-NZ" smtClean="0"/>
              <a:t>‹nr.›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297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D9F9-506C-495A-A73D-CD67D0FA1D87}" type="datetimeFigureOut">
              <a:rPr lang="en-NZ" smtClean="0"/>
              <a:t>4/10/2021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5C94-9A58-4EF8-8B64-EAAB2B712621}" type="slidenum">
              <a:rPr lang="en-NZ" smtClean="0"/>
              <a:t>‹nr.›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457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CD9F9-506C-495A-A73D-CD67D0FA1D87}" type="datetimeFigureOut">
              <a:rPr lang="en-NZ" smtClean="0"/>
              <a:t>4/10/2021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E5C94-9A58-4EF8-8B64-EAAB2B712621}" type="slidenum">
              <a:rPr lang="en-NZ" smtClean="0"/>
              <a:t>‹nr.›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968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378000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37800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38000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00" y="253800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53800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25380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698000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00" y="4698000"/>
            <a:ext cx="2880000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4698000"/>
            <a:ext cx="2880000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4698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4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60" y="378000"/>
            <a:ext cx="2880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378000"/>
            <a:ext cx="288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38000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00" y="253800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60" y="2538000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253800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69800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00" y="46980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4698000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4698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3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378000"/>
            <a:ext cx="2880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378000"/>
            <a:ext cx="288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610653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00" y="253800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538000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253800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69800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00" y="46980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4698000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4698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2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378000"/>
            <a:ext cx="2880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378000"/>
            <a:ext cx="288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38000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00" y="253800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538000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253800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69800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00" y="46980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4698000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4698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5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378000"/>
            <a:ext cx="2880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378000"/>
            <a:ext cx="288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38000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00" y="253800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538000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253800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69800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00" y="46980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4698000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4698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15" y="378000"/>
            <a:ext cx="2880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410" y="378000"/>
            <a:ext cx="288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38000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10" y="253800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05" y="2538000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205" y="253800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69800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00" y="46980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4698000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4698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83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Breedbeeld</PresentationFormat>
  <Paragraphs>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Nynke Rooks</dc:creator>
  <cp:lastModifiedBy>Nynke Rooks</cp:lastModifiedBy>
  <cp:revision>11</cp:revision>
  <dcterms:created xsi:type="dcterms:W3CDTF">2020-09-13T21:51:08Z</dcterms:created>
  <dcterms:modified xsi:type="dcterms:W3CDTF">2021-10-04T01:57:35Z</dcterms:modified>
</cp:coreProperties>
</file>