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01356-D24A-4CAE-B4B5-51C451AF71DD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02D1C-8729-47D4-BC47-0C1FF79247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70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D02D1C-8729-47D4-BC47-0C1FF79247D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40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448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476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63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084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850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246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431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627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35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370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31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CB3A-00AF-459C-B355-060C69F57A85}" type="datetimeFigureOut">
              <a:rPr lang="en-NZ" smtClean="0"/>
              <a:t>13/12/2021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87D4-A840-4884-BA70-7CD059760915}" type="slidenum">
              <a:rPr lang="en-NZ" smtClean="0"/>
              <a:t>‹nr.›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99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19588"/>
            <a:ext cx="11887200" cy="6085999"/>
          </a:xfrm>
          <a:prstGeom prst="rect">
            <a:avLst/>
          </a:prstGeom>
        </p:spPr>
      </p:pic>
      <p:sp>
        <p:nvSpPr>
          <p:cNvPr id="3" name="Tekstvak 1">
            <a:extLst>
              <a:ext uri="{FF2B5EF4-FFF2-40B4-BE49-F238E27FC236}">
                <a16:creationId xmlns:a16="http://schemas.microsoft.com/office/drawing/2014/main" id="{29C273F6-61CB-4098-A8A6-141418F03D1F}"/>
              </a:ext>
            </a:extLst>
          </p:cNvPr>
          <p:cNvSpPr txBox="1"/>
          <p:nvPr/>
        </p:nvSpPr>
        <p:spPr>
          <a:xfrm rot="16200000">
            <a:off x="630093" y="145291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3">
            <a:extLst>
              <a:ext uri="{FF2B5EF4-FFF2-40B4-BE49-F238E27FC236}">
                <a16:creationId xmlns:a16="http://schemas.microsoft.com/office/drawing/2014/main" id="{95AC6C37-197A-4D53-93B7-3685F6EDD3CF}"/>
              </a:ext>
            </a:extLst>
          </p:cNvPr>
          <p:cNvSpPr txBox="1"/>
          <p:nvPr/>
        </p:nvSpPr>
        <p:spPr>
          <a:xfrm rot="16200000">
            <a:off x="5674730" y="145291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55EBC99-46BF-4726-B7AC-0F054170ECE3}"/>
              </a:ext>
            </a:extLst>
          </p:cNvPr>
          <p:cNvSpPr txBox="1"/>
          <p:nvPr/>
        </p:nvSpPr>
        <p:spPr>
          <a:xfrm rot="16200000">
            <a:off x="630093" y="317665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2B84DF-5184-434E-8AA0-3A8D5D31D8B5}"/>
              </a:ext>
            </a:extLst>
          </p:cNvPr>
          <p:cNvSpPr txBox="1"/>
          <p:nvPr/>
        </p:nvSpPr>
        <p:spPr>
          <a:xfrm rot="16200000">
            <a:off x="5674731" y="317665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501EA5C-89E4-4D70-90B8-3E03B4FFFDF1}"/>
              </a:ext>
            </a:extLst>
          </p:cNvPr>
          <p:cNvSpPr txBox="1"/>
          <p:nvPr/>
        </p:nvSpPr>
        <p:spPr>
          <a:xfrm rot="16200000">
            <a:off x="630093" y="498918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1B9B31A-6923-433B-981C-1CA51E2D19A8}"/>
              </a:ext>
            </a:extLst>
          </p:cNvPr>
          <p:cNvSpPr txBox="1"/>
          <p:nvPr/>
        </p:nvSpPr>
        <p:spPr>
          <a:xfrm rot="16200000">
            <a:off x="5674730" y="498918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8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365125"/>
            <a:ext cx="11887200" cy="6085999"/>
          </a:xfrm>
          <a:prstGeom prst="rect">
            <a:avLst/>
          </a:prstGeom>
        </p:spPr>
      </p:pic>
      <p:sp>
        <p:nvSpPr>
          <p:cNvPr id="5" name="Tekstvak 1">
            <a:extLst>
              <a:ext uri="{FF2B5EF4-FFF2-40B4-BE49-F238E27FC236}">
                <a16:creationId xmlns:a16="http://schemas.microsoft.com/office/drawing/2014/main" id="{45A95EC6-87C5-4494-A612-F537174BC2C7}"/>
              </a:ext>
            </a:extLst>
          </p:cNvPr>
          <p:cNvSpPr txBox="1"/>
          <p:nvPr/>
        </p:nvSpPr>
        <p:spPr>
          <a:xfrm rot="16200000">
            <a:off x="526396" y="145291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D8067553-4A95-467A-9089-22C97D836C37}"/>
              </a:ext>
            </a:extLst>
          </p:cNvPr>
          <p:cNvSpPr txBox="1"/>
          <p:nvPr/>
        </p:nvSpPr>
        <p:spPr>
          <a:xfrm rot="16200000">
            <a:off x="5571033" y="145291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70BA329-56E2-4D0A-B8CF-615C3C7CCCCD}"/>
              </a:ext>
            </a:extLst>
          </p:cNvPr>
          <p:cNvSpPr txBox="1"/>
          <p:nvPr/>
        </p:nvSpPr>
        <p:spPr>
          <a:xfrm rot="16200000">
            <a:off x="526396" y="317665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102136D-C950-4D4E-A998-8587F5EF3170}"/>
              </a:ext>
            </a:extLst>
          </p:cNvPr>
          <p:cNvSpPr txBox="1"/>
          <p:nvPr/>
        </p:nvSpPr>
        <p:spPr>
          <a:xfrm rot="16200000">
            <a:off x="5571034" y="317665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CBA4684-88F5-4DD2-88C1-16C767610171}"/>
              </a:ext>
            </a:extLst>
          </p:cNvPr>
          <p:cNvSpPr txBox="1"/>
          <p:nvPr/>
        </p:nvSpPr>
        <p:spPr>
          <a:xfrm rot="16200000">
            <a:off x="526396" y="498918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009AC51-C75A-42E3-935B-6640B24FFAC0}"/>
              </a:ext>
            </a:extLst>
          </p:cNvPr>
          <p:cNvSpPr txBox="1"/>
          <p:nvPr/>
        </p:nvSpPr>
        <p:spPr>
          <a:xfrm rot="16200000">
            <a:off x="5571033" y="498918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2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7977"/>
            <a:ext cx="11887200" cy="6085999"/>
          </a:xfrm>
          <a:prstGeom prst="rect">
            <a:avLst/>
          </a:prstGeom>
        </p:spPr>
      </p:pic>
      <p:sp>
        <p:nvSpPr>
          <p:cNvPr id="5" name="Tekstvak 1">
            <a:extLst>
              <a:ext uri="{FF2B5EF4-FFF2-40B4-BE49-F238E27FC236}">
                <a16:creationId xmlns:a16="http://schemas.microsoft.com/office/drawing/2014/main" id="{DD277837-E5BF-4AE7-871A-12A2D9A41DBE}"/>
              </a:ext>
            </a:extLst>
          </p:cNvPr>
          <p:cNvSpPr txBox="1"/>
          <p:nvPr/>
        </p:nvSpPr>
        <p:spPr>
          <a:xfrm rot="16200000">
            <a:off x="479263" y="150947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F28171EA-6428-48ED-B72D-46AED52AC999}"/>
              </a:ext>
            </a:extLst>
          </p:cNvPr>
          <p:cNvSpPr txBox="1"/>
          <p:nvPr/>
        </p:nvSpPr>
        <p:spPr>
          <a:xfrm rot="16200000">
            <a:off x="5523900" y="150947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8F02FDD-C320-4F19-A5A6-74AB5AE7EBE8}"/>
              </a:ext>
            </a:extLst>
          </p:cNvPr>
          <p:cNvSpPr txBox="1"/>
          <p:nvPr/>
        </p:nvSpPr>
        <p:spPr>
          <a:xfrm rot="16200000">
            <a:off x="479263" y="323322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8347367-BB2D-48B9-9CCE-162AC45A0FDA}"/>
              </a:ext>
            </a:extLst>
          </p:cNvPr>
          <p:cNvSpPr txBox="1"/>
          <p:nvPr/>
        </p:nvSpPr>
        <p:spPr>
          <a:xfrm rot="16200000">
            <a:off x="5523901" y="323322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EFB46B4-11C1-4907-AAC5-4768F29A3059}"/>
              </a:ext>
            </a:extLst>
          </p:cNvPr>
          <p:cNvSpPr txBox="1"/>
          <p:nvPr/>
        </p:nvSpPr>
        <p:spPr>
          <a:xfrm rot="16200000">
            <a:off x="479263" y="504574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C5CDBD1-687A-4F3A-B89D-667C8ECFCD58}"/>
              </a:ext>
            </a:extLst>
          </p:cNvPr>
          <p:cNvSpPr txBox="1"/>
          <p:nvPr/>
        </p:nvSpPr>
        <p:spPr>
          <a:xfrm rot="16200000">
            <a:off x="5523900" y="504574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1887200" cy="6085999"/>
          </a:xfrm>
          <a:prstGeom prst="rect">
            <a:avLst/>
          </a:prstGeom>
        </p:spPr>
      </p:pic>
      <p:sp>
        <p:nvSpPr>
          <p:cNvPr id="5" name="Tekstvak 1">
            <a:extLst>
              <a:ext uri="{FF2B5EF4-FFF2-40B4-BE49-F238E27FC236}">
                <a16:creationId xmlns:a16="http://schemas.microsoft.com/office/drawing/2014/main" id="{32552884-653C-4AE1-B9A1-FF624C78897C}"/>
              </a:ext>
            </a:extLst>
          </p:cNvPr>
          <p:cNvSpPr txBox="1"/>
          <p:nvPr/>
        </p:nvSpPr>
        <p:spPr>
          <a:xfrm rot="16200000">
            <a:off x="281300" y="147176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59F0C993-A48E-4879-A7E7-EC8F1D4E1348}"/>
              </a:ext>
            </a:extLst>
          </p:cNvPr>
          <p:cNvSpPr txBox="1"/>
          <p:nvPr/>
        </p:nvSpPr>
        <p:spPr>
          <a:xfrm rot="16200000">
            <a:off x="5325937" y="147176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F536FC-C934-4F7D-930F-A1FDBEC439E7}"/>
              </a:ext>
            </a:extLst>
          </p:cNvPr>
          <p:cNvSpPr txBox="1"/>
          <p:nvPr/>
        </p:nvSpPr>
        <p:spPr>
          <a:xfrm rot="16200000">
            <a:off x="281300" y="319551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FFCFB8D-0171-4E01-8833-4083E70F8245}"/>
              </a:ext>
            </a:extLst>
          </p:cNvPr>
          <p:cNvSpPr txBox="1"/>
          <p:nvPr/>
        </p:nvSpPr>
        <p:spPr>
          <a:xfrm rot="16200000">
            <a:off x="5325938" y="319551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22DB84B-9B62-4E31-8838-BA1ACE93F6A1}"/>
              </a:ext>
            </a:extLst>
          </p:cNvPr>
          <p:cNvSpPr txBox="1"/>
          <p:nvPr/>
        </p:nvSpPr>
        <p:spPr>
          <a:xfrm rot="16200000">
            <a:off x="281300" y="500803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03D8DB8-DA45-47BF-9168-B8D15516600F}"/>
              </a:ext>
            </a:extLst>
          </p:cNvPr>
          <p:cNvSpPr txBox="1"/>
          <p:nvPr/>
        </p:nvSpPr>
        <p:spPr>
          <a:xfrm rot="16200000">
            <a:off x="5325937" y="500803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2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65125"/>
            <a:ext cx="11887200" cy="6085999"/>
          </a:xfrm>
          <a:prstGeom prst="rect">
            <a:avLst/>
          </a:prstGeom>
        </p:spPr>
      </p:pic>
      <p:sp>
        <p:nvSpPr>
          <p:cNvPr id="5" name="Tekstvak 1">
            <a:extLst>
              <a:ext uri="{FF2B5EF4-FFF2-40B4-BE49-F238E27FC236}">
                <a16:creationId xmlns:a16="http://schemas.microsoft.com/office/drawing/2014/main" id="{6C29A174-E454-4B7D-89A0-8F2E0FB77391}"/>
              </a:ext>
            </a:extLst>
          </p:cNvPr>
          <p:cNvSpPr txBox="1"/>
          <p:nvPr/>
        </p:nvSpPr>
        <p:spPr>
          <a:xfrm rot="16200000">
            <a:off x="460410" y="149061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921C88D6-BA2E-4CCB-83E3-BFBB62B62FE2}"/>
              </a:ext>
            </a:extLst>
          </p:cNvPr>
          <p:cNvSpPr txBox="1"/>
          <p:nvPr/>
        </p:nvSpPr>
        <p:spPr>
          <a:xfrm rot="16200000">
            <a:off x="5505047" y="149061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05CE177-80F9-494F-A0B0-65FBFF306742}"/>
              </a:ext>
            </a:extLst>
          </p:cNvPr>
          <p:cNvSpPr txBox="1"/>
          <p:nvPr/>
        </p:nvSpPr>
        <p:spPr>
          <a:xfrm rot="16200000">
            <a:off x="460410" y="321436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BDE0BF4-B097-4FD3-B41F-A79CDE2319FE}"/>
              </a:ext>
            </a:extLst>
          </p:cNvPr>
          <p:cNvSpPr txBox="1"/>
          <p:nvPr/>
        </p:nvSpPr>
        <p:spPr>
          <a:xfrm rot="16200000">
            <a:off x="5505048" y="321436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C131A75-A291-4101-B0FC-8478A75C189A}"/>
              </a:ext>
            </a:extLst>
          </p:cNvPr>
          <p:cNvSpPr txBox="1"/>
          <p:nvPr/>
        </p:nvSpPr>
        <p:spPr>
          <a:xfrm rot="16200000">
            <a:off x="460410" y="502689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278DFB2-D36C-4BCC-AFF4-6EBE05FBECB2}"/>
              </a:ext>
            </a:extLst>
          </p:cNvPr>
          <p:cNvSpPr txBox="1"/>
          <p:nvPr/>
        </p:nvSpPr>
        <p:spPr>
          <a:xfrm rot="16200000">
            <a:off x="5505047" y="502689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27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65125"/>
            <a:ext cx="11887200" cy="6085999"/>
          </a:xfrm>
          <a:prstGeom prst="rect">
            <a:avLst/>
          </a:prstGeom>
        </p:spPr>
      </p:pic>
      <p:sp>
        <p:nvSpPr>
          <p:cNvPr id="5" name="Tekstvak 1">
            <a:extLst>
              <a:ext uri="{FF2B5EF4-FFF2-40B4-BE49-F238E27FC236}">
                <a16:creationId xmlns:a16="http://schemas.microsoft.com/office/drawing/2014/main" id="{7EF48028-F76B-4AD0-82B4-328401FA3792}"/>
              </a:ext>
            </a:extLst>
          </p:cNvPr>
          <p:cNvSpPr txBox="1"/>
          <p:nvPr/>
        </p:nvSpPr>
        <p:spPr>
          <a:xfrm rot="16200000">
            <a:off x="441556" y="148119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B60EC0F9-6222-41ED-A308-93A10A2A3DF4}"/>
              </a:ext>
            </a:extLst>
          </p:cNvPr>
          <p:cNvSpPr txBox="1"/>
          <p:nvPr/>
        </p:nvSpPr>
        <p:spPr>
          <a:xfrm rot="16200000">
            <a:off x="5486193" y="148119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4222C95-80C9-441F-ACD3-0DF5E9CC3B27}"/>
              </a:ext>
            </a:extLst>
          </p:cNvPr>
          <p:cNvSpPr txBox="1"/>
          <p:nvPr/>
        </p:nvSpPr>
        <p:spPr>
          <a:xfrm rot="16200000">
            <a:off x="441556" y="320493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3B2999C-1208-41D2-BF9E-533C943682BC}"/>
              </a:ext>
            </a:extLst>
          </p:cNvPr>
          <p:cNvSpPr txBox="1"/>
          <p:nvPr/>
        </p:nvSpPr>
        <p:spPr>
          <a:xfrm rot="16200000">
            <a:off x="5486194" y="3204940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63E7647-0366-475C-9552-57C51F925BD2}"/>
              </a:ext>
            </a:extLst>
          </p:cNvPr>
          <p:cNvSpPr txBox="1"/>
          <p:nvPr/>
        </p:nvSpPr>
        <p:spPr>
          <a:xfrm rot="16200000">
            <a:off x="441556" y="501746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8C3E878-C544-45F7-9313-7CA92A68839E}"/>
              </a:ext>
            </a:extLst>
          </p:cNvPr>
          <p:cNvSpPr txBox="1"/>
          <p:nvPr/>
        </p:nvSpPr>
        <p:spPr>
          <a:xfrm rot="16200000">
            <a:off x="5486193" y="501746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3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65125"/>
            <a:ext cx="11887200" cy="6085999"/>
          </a:xfrm>
          <a:prstGeom prst="rect">
            <a:avLst/>
          </a:prstGeom>
        </p:spPr>
      </p:pic>
      <p:sp>
        <p:nvSpPr>
          <p:cNvPr id="5" name="Tekstvak 1">
            <a:extLst>
              <a:ext uri="{FF2B5EF4-FFF2-40B4-BE49-F238E27FC236}">
                <a16:creationId xmlns:a16="http://schemas.microsoft.com/office/drawing/2014/main" id="{2BBAE1D0-305B-460D-85B7-57B7C59EED3C}"/>
              </a:ext>
            </a:extLst>
          </p:cNvPr>
          <p:cNvSpPr txBox="1"/>
          <p:nvPr/>
        </p:nvSpPr>
        <p:spPr>
          <a:xfrm rot="16200000">
            <a:off x="460409" y="146233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3">
            <a:extLst>
              <a:ext uri="{FF2B5EF4-FFF2-40B4-BE49-F238E27FC236}">
                <a16:creationId xmlns:a16="http://schemas.microsoft.com/office/drawing/2014/main" id="{919A5156-AEFE-4CDE-A943-AD614F188746}"/>
              </a:ext>
            </a:extLst>
          </p:cNvPr>
          <p:cNvSpPr txBox="1"/>
          <p:nvPr/>
        </p:nvSpPr>
        <p:spPr>
          <a:xfrm rot="16200000">
            <a:off x="5505046" y="1462337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5F7EBCB-BADD-475C-A545-8ED1EBE52D15}"/>
              </a:ext>
            </a:extLst>
          </p:cNvPr>
          <p:cNvSpPr txBox="1"/>
          <p:nvPr/>
        </p:nvSpPr>
        <p:spPr>
          <a:xfrm rot="16200000">
            <a:off x="460409" y="318608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4B5CA0F-5D6F-4FD6-A7BF-CCC93A2089FD}"/>
              </a:ext>
            </a:extLst>
          </p:cNvPr>
          <p:cNvSpPr txBox="1"/>
          <p:nvPr/>
        </p:nvSpPr>
        <p:spPr>
          <a:xfrm rot="16200000">
            <a:off x="5505047" y="3186086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BF0BF2-9C75-47E8-83DC-1099FFE484BE}"/>
              </a:ext>
            </a:extLst>
          </p:cNvPr>
          <p:cNvSpPr txBox="1"/>
          <p:nvPr/>
        </p:nvSpPr>
        <p:spPr>
          <a:xfrm rot="16200000">
            <a:off x="460409" y="4998611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6D93967-B866-43A0-AD57-590570DFFAB8}"/>
              </a:ext>
            </a:extLst>
          </p:cNvPr>
          <p:cNvSpPr txBox="1"/>
          <p:nvPr/>
        </p:nvSpPr>
        <p:spPr>
          <a:xfrm rot="16200000">
            <a:off x="5505046" y="499861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5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5125"/>
            <a:ext cx="11887200" cy="6085999"/>
          </a:xfrm>
          <a:prstGeom prst="rect">
            <a:avLst/>
          </a:prstGeom>
        </p:spPr>
      </p:pic>
      <p:sp>
        <p:nvSpPr>
          <p:cNvPr id="3" name="Tekstvak 1">
            <a:extLst>
              <a:ext uri="{FF2B5EF4-FFF2-40B4-BE49-F238E27FC236}">
                <a16:creationId xmlns:a16="http://schemas.microsoft.com/office/drawing/2014/main" id="{BA74E0A7-F90A-4C28-91E8-4D9518066A04}"/>
              </a:ext>
            </a:extLst>
          </p:cNvPr>
          <p:cNvSpPr txBox="1"/>
          <p:nvPr/>
        </p:nvSpPr>
        <p:spPr>
          <a:xfrm rot="16200000">
            <a:off x="450982" y="1471765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3">
            <a:extLst>
              <a:ext uri="{FF2B5EF4-FFF2-40B4-BE49-F238E27FC236}">
                <a16:creationId xmlns:a16="http://schemas.microsoft.com/office/drawing/2014/main" id="{228BC7C3-493C-4320-BB4C-6C50275983F1}"/>
              </a:ext>
            </a:extLst>
          </p:cNvPr>
          <p:cNvSpPr txBox="1"/>
          <p:nvPr/>
        </p:nvSpPr>
        <p:spPr>
          <a:xfrm rot="16200000">
            <a:off x="5495619" y="1471764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27E5242-3141-435B-9DF0-81FCD59E0A43}"/>
              </a:ext>
            </a:extLst>
          </p:cNvPr>
          <p:cNvSpPr txBox="1"/>
          <p:nvPr/>
        </p:nvSpPr>
        <p:spPr>
          <a:xfrm rot="16200000">
            <a:off x="450982" y="3195512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583484D-818C-4F57-95EA-2FA1D778B63E}"/>
              </a:ext>
            </a:extLst>
          </p:cNvPr>
          <p:cNvSpPr txBox="1"/>
          <p:nvPr/>
        </p:nvSpPr>
        <p:spPr>
          <a:xfrm rot="16200000">
            <a:off x="5495620" y="3195513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5E54BAB-9CDF-491D-B226-DAFAE6E3A808}"/>
              </a:ext>
            </a:extLst>
          </p:cNvPr>
          <p:cNvSpPr txBox="1"/>
          <p:nvPr/>
        </p:nvSpPr>
        <p:spPr>
          <a:xfrm rot="16200000">
            <a:off x="450982" y="5008038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A6E3490-5EB2-4688-B106-2D9BEAB14A4E}"/>
              </a:ext>
            </a:extLst>
          </p:cNvPr>
          <p:cNvSpPr txBox="1"/>
          <p:nvPr/>
        </p:nvSpPr>
        <p:spPr>
          <a:xfrm rot="16200000">
            <a:off x="5495619" y="5008039"/>
            <a:ext cx="1597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000" dirty="0">
                <a:latin typeface="Arial" panose="020B0604020202020204" pitchFamily="34" charset="0"/>
                <a:cs typeface="Arial" panose="020B0604020202020204" pitchFamily="34" charset="0"/>
              </a:rPr>
              <a:t>Number of simulations</a:t>
            </a: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1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145</Words>
  <Application>Microsoft Office PowerPoint</Application>
  <PresentationFormat>Breedbeeld</PresentationFormat>
  <Paragraphs>49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Nynke Rooks</dc:creator>
  <cp:lastModifiedBy>Nynke Rooks</cp:lastModifiedBy>
  <cp:revision>3</cp:revision>
  <dcterms:created xsi:type="dcterms:W3CDTF">2020-08-06T01:11:59Z</dcterms:created>
  <dcterms:modified xsi:type="dcterms:W3CDTF">2021-12-13T01:29:20Z</dcterms:modified>
</cp:coreProperties>
</file>