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301356-D24A-4CAE-B4B5-51C451AF71DD}" type="datetimeFigureOut">
              <a:rPr lang="nl-NL" smtClean="0"/>
              <a:t>13-12-2021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D02D1C-8729-47D4-BC47-0C1FF79247D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67048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D02D1C-8729-47D4-BC47-0C1FF79247D0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29409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DCB3A-00AF-459C-B355-060C69F57A85}" type="datetimeFigureOut">
              <a:rPr lang="en-NZ" smtClean="0"/>
              <a:t>13/12/2021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E87D4-A840-4884-BA70-7CD059760915}" type="slidenum">
              <a:rPr lang="en-NZ" smtClean="0"/>
              <a:t>‹nr.›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44482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DCB3A-00AF-459C-B355-060C69F57A85}" type="datetimeFigureOut">
              <a:rPr lang="en-NZ" smtClean="0"/>
              <a:t>13/12/2021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E87D4-A840-4884-BA70-7CD059760915}" type="slidenum">
              <a:rPr lang="en-NZ" smtClean="0"/>
              <a:t>‹nr.›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74768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DCB3A-00AF-459C-B355-060C69F57A85}" type="datetimeFigureOut">
              <a:rPr lang="en-NZ" smtClean="0"/>
              <a:t>13/12/2021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E87D4-A840-4884-BA70-7CD059760915}" type="slidenum">
              <a:rPr lang="en-NZ" smtClean="0"/>
              <a:t>‹nr.›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6635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DCB3A-00AF-459C-B355-060C69F57A85}" type="datetimeFigureOut">
              <a:rPr lang="en-NZ" smtClean="0"/>
              <a:t>13/12/2021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E87D4-A840-4884-BA70-7CD059760915}" type="slidenum">
              <a:rPr lang="en-NZ" smtClean="0"/>
              <a:t>‹nr.›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20841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DCB3A-00AF-459C-B355-060C69F57A85}" type="datetimeFigureOut">
              <a:rPr lang="en-NZ" smtClean="0"/>
              <a:t>13/12/2021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E87D4-A840-4884-BA70-7CD059760915}" type="slidenum">
              <a:rPr lang="en-NZ" smtClean="0"/>
              <a:t>‹nr.›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38505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DCB3A-00AF-459C-B355-060C69F57A85}" type="datetimeFigureOut">
              <a:rPr lang="en-NZ" smtClean="0"/>
              <a:t>13/12/2021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E87D4-A840-4884-BA70-7CD059760915}" type="slidenum">
              <a:rPr lang="en-NZ" smtClean="0"/>
              <a:t>‹nr.›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972467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DCB3A-00AF-459C-B355-060C69F57A85}" type="datetimeFigureOut">
              <a:rPr lang="en-NZ" smtClean="0"/>
              <a:t>13/12/2021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E87D4-A840-4884-BA70-7CD059760915}" type="slidenum">
              <a:rPr lang="en-NZ" smtClean="0"/>
              <a:t>‹nr.›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64310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DCB3A-00AF-459C-B355-060C69F57A85}" type="datetimeFigureOut">
              <a:rPr lang="en-NZ" smtClean="0"/>
              <a:t>13/12/2021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E87D4-A840-4884-BA70-7CD059760915}" type="slidenum">
              <a:rPr lang="en-NZ" smtClean="0"/>
              <a:t>‹nr.›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46271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DCB3A-00AF-459C-B355-060C69F57A85}" type="datetimeFigureOut">
              <a:rPr lang="en-NZ" smtClean="0"/>
              <a:t>13/12/2021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E87D4-A840-4884-BA70-7CD059760915}" type="slidenum">
              <a:rPr lang="en-NZ" smtClean="0"/>
              <a:t>‹nr.›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73515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DCB3A-00AF-459C-B355-060C69F57A85}" type="datetimeFigureOut">
              <a:rPr lang="en-NZ" smtClean="0"/>
              <a:t>13/12/2021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E87D4-A840-4884-BA70-7CD059760915}" type="slidenum">
              <a:rPr lang="en-NZ" smtClean="0"/>
              <a:t>‹nr.›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93703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DCB3A-00AF-459C-B355-060C69F57A85}" type="datetimeFigureOut">
              <a:rPr lang="en-NZ" smtClean="0"/>
              <a:t>13/12/2021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E87D4-A840-4884-BA70-7CD059760915}" type="slidenum">
              <a:rPr lang="en-NZ" smtClean="0"/>
              <a:t>‹nr.›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1315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0DCB3A-00AF-459C-B355-060C69F57A85}" type="datetimeFigureOut">
              <a:rPr lang="en-NZ" smtClean="0"/>
              <a:t>13/12/2021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6E87D4-A840-4884-BA70-7CD059760915}" type="slidenum">
              <a:rPr lang="en-NZ" smtClean="0"/>
              <a:t>‹nr.›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60996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319588"/>
            <a:ext cx="11887200" cy="6085999"/>
          </a:xfrm>
          <a:prstGeom prst="rect">
            <a:avLst/>
          </a:prstGeom>
        </p:spPr>
      </p:pic>
      <p:sp>
        <p:nvSpPr>
          <p:cNvPr id="3" name="Tekstvak 1">
            <a:extLst>
              <a:ext uri="{FF2B5EF4-FFF2-40B4-BE49-F238E27FC236}">
                <a16:creationId xmlns:a16="http://schemas.microsoft.com/office/drawing/2014/main" id="{29C273F6-61CB-4098-A8A6-141418F03D1F}"/>
              </a:ext>
            </a:extLst>
          </p:cNvPr>
          <p:cNvSpPr txBox="1"/>
          <p:nvPr/>
        </p:nvSpPr>
        <p:spPr>
          <a:xfrm rot="16200000">
            <a:off x="630093" y="1452911"/>
            <a:ext cx="15979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sz="1000" dirty="0">
                <a:latin typeface="Arial" panose="020B0604020202020204" pitchFamily="34" charset="0"/>
                <a:cs typeface="Arial" panose="020B0604020202020204" pitchFamily="34" charset="0"/>
              </a:rPr>
              <a:t>Number of simulations</a:t>
            </a: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kstvak 3">
            <a:extLst>
              <a:ext uri="{FF2B5EF4-FFF2-40B4-BE49-F238E27FC236}">
                <a16:creationId xmlns:a16="http://schemas.microsoft.com/office/drawing/2014/main" id="{95AC6C37-197A-4D53-93B7-3685F6EDD3CF}"/>
              </a:ext>
            </a:extLst>
          </p:cNvPr>
          <p:cNvSpPr txBox="1"/>
          <p:nvPr/>
        </p:nvSpPr>
        <p:spPr>
          <a:xfrm rot="16200000">
            <a:off x="5674730" y="1452910"/>
            <a:ext cx="15979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sz="1000" dirty="0">
                <a:latin typeface="Arial" panose="020B0604020202020204" pitchFamily="34" charset="0"/>
                <a:cs typeface="Arial" panose="020B0604020202020204" pitchFamily="34" charset="0"/>
              </a:rPr>
              <a:t>Number of simulations</a:t>
            </a: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355EBC99-46BF-4726-B7AC-0F054170ECE3}"/>
              </a:ext>
            </a:extLst>
          </p:cNvPr>
          <p:cNvSpPr txBox="1"/>
          <p:nvPr/>
        </p:nvSpPr>
        <p:spPr>
          <a:xfrm rot="16200000">
            <a:off x="630093" y="3176658"/>
            <a:ext cx="15979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sz="1000" dirty="0">
                <a:latin typeface="Arial" panose="020B0604020202020204" pitchFamily="34" charset="0"/>
                <a:cs typeface="Arial" panose="020B0604020202020204" pitchFamily="34" charset="0"/>
              </a:rPr>
              <a:t>Number of simulations</a:t>
            </a: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462B84DF-5184-434E-8AA0-3A8D5D31D8B5}"/>
              </a:ext>
            </a:extLst>
          </p:cNvPr>
          <p:cNvSpPr txBox="1"/>
          <p:nvPr/>
        </p:nvSpPr>
        <p:spPr>
          <a:xfrm rot="16200000">
            <a:off x="5674731" y="3176659"/>
            <a:ext cx="15979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sz="1000" dirty="0">
                <a:latin typeface="Arial" panose="020B0604020202020204" pitchFamily="34" charset="0"/>
                <a:cs typeface="Arial" panose="020B0604020202020204" pitchFamily="34" charset="0"/>
              </a:rPr>
              <a:t>Number of simulations</a:t>
            </a: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A501EA5C-89E4-4D70-90B8-3E03B4FFFDF1}"/>
              </a:ext>
            </a:extLst>
          </p:cNvPr>
          <p:cNvSpPr txBox="1"/>
          <p:nvPr/>
        </p:nvSpPr>
        <p:spPr>
          <a:xfrm rot="16200000">
            <a:off x="630093" y="4989184"/>
            <a:ext cx="15979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sz="1000" dirty="0">
                <a:latin typeface="Arial" panose="020B0604020202020204" pitchFamily="34" charset="0"/>
                <a:cs typeface="Arial" panose="020B0604020202020204" pitchFamily="34" charset="0"/>
              </a:rPr>
              <a:t>Number of simulations</a:t>
            </a: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B1B9B31A-6923-433B-981C-1CA51E2D19A8}"/>
              </a:ext>
            </a:extLst>
          </p:cNvPr>
          <p:cNvSpPr txBox="1"/>
          <p:nvPr/>
        </p:nvSpPr>
        <p:spPr>
          <a:xfrm rot="16200000">
            <a:off x="5674730" y="4989185"/>
            <a:ext cx="15979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sz="1000" dirty="0">
                <a:latin typeface="Arial" panose="020B0604020202020204" pitchFamily="34" charset="0"/>
                <a:cs typeface="Arial" panose="020B0604020202020204" pitchFamily="34" charset="0"/>
              </a:rPr>
              <a:t>Number of simulations</a:t>
            </a: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2287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NZ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505" y="365125"/>
            <a:ext cx="11887200" cy="6085999"/>
          </a:xfrm>
          <a:prstGeom prst="rect">
            <a:avLst/>
          </a:prstGeom>
        </p:spPr>
      </p:pic>
      <p:sp>
        <p:nvSpPr>
          <p:cNvPr id="5" name="Tekstvak 1">
            <a:extLst>
              <a:ext uri="{FF2B5EF4-FFF2-40B4-BE49-F238E27FC236}">
                <a16:creationId xmlns:a16="http://schemas.microsoft.com/office/drawing/2014/main" id="{45A95EC6-87C5-4494-A612-F537174BC2C7}"/>
              </a:ext>
            </a:extLst>
          </p:cNvPr>
          <p:cNvSpPr txBox="1"/>
          <p:nvPr/>
        </p:nvSpPr>
        <p:spPr>
          <a:xfrm rot="16200000">
            <a:off x="526396" y="1452911"/>
            <a:ext cx="15979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sz="1000" dirty="0">
                <a:latin typeface="Arial" panose="020B0604020202020204" pitchFamily="34" charset="0"/>
                <a:cs typeface="Arial" panose="020B0604020202020204" pitchFamily="34" charset="0"/>
              </a:rPr>
              <a:t>Number of simulations</a:t>
            </a: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kstvak 3">
            <a:extLst>
              <a:ext uri="{FF2B5EF4-FFF2-40B4-BE49-F238E27FC236}">
                <a16:creationId xmlns:a16="http://schemas.microsoft.com/office/drawing/2014/main" id="{D8067553-4A95-467A-9089-22C97D836C37}"/>
              </a:ext>
            </a:extLst>
          </p:cNvPr>
          <p:cNvSpPr txBox="1"/>
          <p:nvPr/>
        </p:nvSpPr>
        <p:spPr>
          <a:xfrm rot="16200000">
            <a:off x="5571033" y="1452910"/>
            <a:ext cx="15979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sz="1000" dirty="0">
                <a:latin typeface="Arial" panose="020B0604020202020204" pitchFamily="34" charset="0"/>
                <a:cs typeface="Arial" panose="020B0604020202020204" pitchFamily="34" charset="0"/>
              </a:rPr>
              <a:t>Number of simulations</a:t>
            </a: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C70BA329-56E2-4D0A-B8CF-615C3C7CCCCD}"/>
              </a:ext>
            </a:extLst>
          </p:cNvPr>
          <p:cNvSpPr txBox="1"/>
          <p:nvPr/>
        </p:nvSpPr>
        <p:spPr>
          <a:xfrm rot="16200000">
            <a:off x="526396" y="3176658"/>
            <a:ext cx="15979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sz="1000" dirty="0">
                <a:latin typeface="Arial" panose="020B0604020202020204" pitchFamily="34" charset="0"/>
                <a:cs typeface="Arial" panose="020B0604020202020204" pitchFamily="34" charset="0"/>
              </a:rPr>
              <a:t>Number of simulations</a:t>
            </a: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3102136D-C950-4D4E-A998-8587F5EF3170}"/>
              </a:ext>
            </a:extLst>
          </p:cNvPr>
          <p:cNvSpPr txBox="1"/>
          <p:nvPr/>
        </p:nvSpPr>
        <p:spPr>
          <a:xfrm rot="16200000">
            <a:off x="5571034" y="3176659"/>
            <a:ext cx="15979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sz="1000" dirty="0">
                <a:latin typeface="Arial" panose="020B0604020202020204" pitchFamily="34" charset="0"/>
                <a:cs typeface="Arial" panose="020B0604020202020204" pitchFamily="34" charset="0"/>
              </a:rPr>
              <a:t>Number of simulations</a:t>
            </a: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9CBA4684-88F5-4DD2-88C1-16C767610171}"/>
              </a:ext>
            </a:extLst>
          </p:cNvPr>
          <p:cNvSpPr txBox="1"/>
          <p:nvPr/>
        </p:nvSpPr>
        <p:spPr>
          <a:xfrm rot="16200000">
            <a:off x="526396" y="4989184"/>
            <a:ext cx="15979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sz="1000" dirty="0">
                <a:latin typeface="Arial" panose="020B0604020202020204" pitchFamily="34" charset="0"/>
                <a:cs typeface="Arial" panose="020B0604020202020204" pitchFamily="34" charset="0"/>
              </a:rPr>
              <a:t>Number of simulations</a:t>
            </a: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5009AC51-C75A-42E3-935B-6640B24FFAC0}"/>
              </a:ext>
            </a:extLst>
          </p:cNvPr>
          <p:cNvSpPr txBox="1"/>
          <p:nvPr/>
        </p:nvSpPr>
        <p:spPr>
          <a:xfrm rot="16200000">
            <a:off x="5571033" y="4989185"/>
            <a:ext cx="15979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sz="1000" dirty="0">
                <a:latin typeface="Arial" panose="020B0604020202020204" pitchFamily="34" charset="0"/>
                <a:cs typeface="Arial" panose="020B0604020202020204" pitchFamily="34" charset="0"/>
              </a:rPr>
              <a:t>Number of simulations</a:t>
            </a: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3826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NZ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387977"/>
            <a:ext cx="11887200" cy="6085999"/>
          </a:xfrm>
          <a:prstGeom prst="rect">
            <a:avLst/>
          </a:prstGeom>
        </p:spPr>
      </p:pic>
      <p:sp>
        <p:nvSpPr>
          <p:cNvPr id="5" name="Tekstvak 1">
            <a:extLst>
              <a:ext uri="{FF2B5EF4-FFF2-40B4-BE49-F238E27FC236}">
                <a16:creationId xmlns:a16="http://schemas.microsoft.com/office/drawing/2014/main" id="{DD277837-E5BF-4AE7-871A-12A2D9A41DBE}"/>
              </a:ext>
            </a:extLst>
          </p:cNvPr>
          <p:cNvSpPr txBox="1"/>
          <p:nvPr/>
        </p:nvSpPr>
        <p:spPr>
          <a:xfrm rot="16200000">
            <a:off x="479263" y="1509473"/>
            <a:ext cx="15979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sz="1000" dirty="0">
                <a:latin typeface="Arial" panose="020B0604020202020204" pitchFamily="34" charset="0"/>
                <a:cs typeface="Arial" panose="020B0604020202020204" pitchFamily="34" charset="0"/>
              </a:rPr>
              <a:t>Number of simulations</a:t>
            </a: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kstvak 3">
            <a:extLst>
              <a:ext uri="{FF2B5EF4-FFF2-40B4-BE49-F238E27FC236}">
                <a16:creationId xmlns:a16="http://schemas.microsoft.com/office/drawing/2014/main" id="{F28171EA-6428-48ED-B72D-46AED52AC999}"/>
              </a:ext>
            </a:extLst>
          </p:cNvPr>
          <p:cNvSpPr txBox="1"/>
          <p:nvPr/>
        </p:nvSpPr>
        <p:spPr>
          <a:xfrm rot="16200000">
            <a:off x="5523900" y="1509472"/>
            <a:ext cx="15979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sz="1000" dirty="0">
                <a:latin typeface="Arial" panose="020B0604020202020204" pitchFamily="34" charset="0"/>
                <a:cs typeface="Arial" panose="020B0604020202020204" pitchFamily="34" charset="0"/>
              </a:rPr>
              <a:t>Number of simulations</a:t>
            </a: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78F02FDD-C320-4F19-A5A6-74AB5AE7EBE8}"/>
              </a:ext>
            </a:extLst>
          </p:cNvPr>
          <p:cNvSpPr txBox="1"/>
          <p:nvPr/>
        </p:nvSpPr>
        <p:spPr>
          <a:xfrm rot="16200000">
            <a:off x="479263" y="3233220"/>
            <a:ext cx="15979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sz="1000" dirty="0">
                <a:latin typeface="Arial" panose="020B0604020202020204" pitchFamily="34" charset="0"/>
                <a:cs typeface="Arial" panose="020B0604020202020204" pitchFamily="34" charset="0"/>
              </a:rPr>
              <a:t>Number of simulations</a:t>
            </a: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08347367-BB2D-48B9-9CCE-162AC45A0FDA}"/>
              </a:ext>
            </a:extLst>
          </p:cNvPr>
          <p:cNvSpPr txBox="1"/>
          <p:nvPr/>
        </p:nvSpPr>
        <p:spPr>
          <a:xfrm rot="16200000">
            <a:off x="5523901" y="3233221"/>
            <a:ext cx="15979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sz="1000" dirty="0">
                <a:latin typeface="Arial" panose="020B0604020202020204" pitchFamily="34" charset="0"/>
                <a:cs typeface="Arial" panose="020B0604020202020204" pitchFamily="34" charset="0"/>
              </a:rPr>
              <a:t>Number of simulations</a:t>
            </a: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FEFB46B4-11C1-4907-AAC5-4768F29A3059}"/>
              </a:ext>
            </a:extLst>
          </p:cNvPr>
          <p:cNvSpPr txBox="1"/>
          <p:nvPr/>
        </p:nvSpPr>
        <p:spPr>
          <a:xfrm rot="16200000">
            <a:off x="479263" y="5045746"/>
            <a:ext cx="15979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sz="1000" dirty="0">
                <a:latin typeface="Arial" panose="020B0604020202020204" pitchFamily="34" charset="0"/>
                <a:cs typeface="Arial" panose="020B0604020202020204" pitchFamily="34" charset="0"/>
              </a:rPr>
              <a:t>Number of simulations</a:t>
            </a: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BC5CDBD1-687A-4F3A-B89D-667C8ECFCD58}"/>
              </a:ext>
            </a:extLst>
          </p:cNvPr>
          <p:cNvSpPr txBox="1"/>
          <p:nvPr/>
        </p:nvSpPr>
        <p:spPr>
          <a:xfrm rot="16200000">
            <a:off x="5523900" y="5045747"/>
            <a:ext cx="15979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sz="1000" dirty="0">
                <a:latin typeface="Arial" panose="020B0604020202020204" pitchFamily="34" charset="0"/>
                <a:cs typeface="Arial" panose="020B0604020202020204" pitchFamily="34" charset="0"/>
              </a:rPr>
              <a:t>Number of simulations</a:t>
            </a: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4476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NZ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65125"/>
            <a:ext cx="11887200" cy="6085999"/>
          </a:xfrm>
          <a:prstGeom prst="rect">
            <a:avLst/>
          </a:prstGeom>
        </p:spPr>
      </p:pic>
      <p:sp>
        <p:nvSpPr>
          <p:cNvPr id="5" name="Tekstvak 1">
            <a:extLst>
              <a:ext uri="{FF2B5EF4-FFF2-40B4-BE49-F238E27FC236}">
                <a16:creationId xmlns:a16="http://schemas.microsoft.com/office/drawing/2014/main" id="{32552884-653C-4AE1-B9A1-FF624C78897C}"/>
              </a:ext>
            </a:extLst>
          </p:cNvPr>
          <p:cNvSpPr txBox="1"/>
          <p:nvPr/>
        </p:nvSpPr>
        <p:spPr>
          <a:xfrm rot="16200000">
            <a:off x="281300" y="1471765"/>
            <a:ext cx="15979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sz="1000" dirty="0">
                <a:latin typeface="Arial" panose="020B0604020202020204" pitchFamily="34" charset="0"/>
                <a:cs typeface="Arial" panose="020B0604020202020204" pitchFamily="34" charset="0"/>
              </a:rPr>
              <a:t>Number of simulations</a:t>
            </a: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kstvak 3">
            <a:extLst>
              <a:ext uri="{FF2B5EF4-FFF2-40B4-BE49-F238E27FC236}">
                <a16:creationId xmlns:a16="http://schemas.microsoft.com/office/drawing/2014/main" id="{59F0C993-A48E-4879-A7E7-EC8F1D4E1348}"/>
              </a:ext>
            </a:extLst>
          </p:cNvPr>
          <p:cNvSpPr txBox="1"/>
          <p:nvPr/>
        </p:nvSpPr>
        <p:spPr>
          <a:xfrm rot="16200000">
            <a:off x="5325937" y="1471764"/>
            <a:ext cx="15979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sz="1000" dirty="0">
                <a:latin typeface="Arial" panose="020B0604020202020204" pitchFamily="34" charset="0"/>
                <a:cs typeface="Arial" panose="020B0604020202020204" pitchFamily="34" charset="0"/>
              </a:rPr>
              <a:t>Number of simulations</a:t>
            </a: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46F536FC-C934-4F7D-930F-A1FDBEC439E7}"/>
              </a:ext>
            </a:extLst>
          </p:cNvPr>
          <p:cNvSpPr txBox="1"/>
          <p:nvPr/>
        </p:nvSpPr>
        <p:spPr>
          <a:xfrm rot="16200000">
            <a:off x="281300" y="3195512"/>
            <a:ext cx="15979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sz="1000" dirty="0">
                <a:latin typeface="Arial" panose="020B0604020202020204" pitchFamily="34" charset="0"/>
                <a:cs typeface="Arial" panose="020B0604020202020204" pitchFamily="34" charset="0"/>
              </a:rPr>
              <a:t>Number of simulations</a:t>
            </a: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7FFCFB8D-0171-4E01-8833-4083E70F8245}"/>
              </a:ext>
            </a:extLst>
          </p:cNvPr>
          <p:cNvSpPr txBox="1"/>
          <p:nvPr/>
        </p:nvSpPr>
        <p:spPr>
          <a:xfrm rot="16200000">
            <a:off x="5325938" y="3195513"/>
            <a:ext cx="15979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sz="1000" dirty="0">
                <a:latin typeface="Arial" panose="020B0604020202020204" pitchFamily="34" charset="0"/>
                <a:cs typeface="Arial" panose="020B0604020202020204" pitchFamily="34" charset="0"/>
              </a:rPr>
              <a:t>Number of simulations</a:t>
            </a: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E22DB84B-9B62-4E31-8838-BA1ACE93F6A1}"/>
              </a:ext>
            </a:extLst>
          </p:cNvPr>
          <p:cNvSpPr txBox="1"/>
          <p:nvPr/>
        </p:nvSpPr>
        <p:spPr>
          <a:xfrm rot="16200000">
            <a:off x="281300" y="5008038"/>
            <a:ext cx="15979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sz="1000" dirty="0">
                <a:latin typeface="Arial" panose="020B0604020202020204" pitchFamily="34" charset="0"/>
                <a:cs typeface="Arial" panose="020B0604020202020204" pitchFamily="34" charset="0"/>
              </a:rPr>
              <a:t>Number of simulations</a:t>
            </a: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D03D8DB8-DA45-47BF-9168-B8D15516600F}"/>
              </a:ext>
            </a:extLst>
          </p:cNvPr>
          <p:cNvSpPr txBox="1"/>
          <p:nvPr/>
        </p:nvSpPr>
        <p:spPr>
          <a:xfrm rot="16200000">
            <a:off x="5325937" y="5008039"/>
            <a:ext cx="15979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sz="1000" dirty="0">
                <a:latin typeface="Arial" panose="020B0604020202020204" pitchFamily="34" charset="0"/>
                <a:cs typeface="Arial" panose="020B0604020202020204" pitchFamily="34" charset="0"/>
              </a:rPr>
              <a:t>Number of simulations</a:t>
            </a: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37274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NZ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365125"/>
            <a:ext cx="11887200" cy="6085999"/>
          </a:xfrm>
          <a:prstGeom prst="rect">
            <a:avLst/>
          </a:prstGeom>
        </p:spPr>
      </p:pic>
      <p:sp>
        <p:nvSpPr>
          <p:cNvPr id="5" name="Tekstvak 1">
            <a:extLst>
              <a:ext uri="{FF2B5EF4-FFF2-40B4-BE49-F238E27FC236}">
                <a16:creationId xmlns:a16="http://schemas.microsoft.com/office/drawing/2014/main" id="{6C29A174-E454-4B7D-89A0-8F2E0FB77391}"/>
              </a:ext>
            </a:extLst>
          </p:cNvPr>
          <p:cNvSpPr txBox="1"/>
          <p:nvPr/>
        </p:nvSpPr>
        <p:spPr>
          <a:xfrm rot="16200000">
            <a:off x="460410" y="1490619"/>
            <a:ext cx="15979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sz="1000" dirty="0">
                <a:latin typeface="Arial" panose="020B0604020202020204" pitchFamily="34" charset="0"/>
                <a:cs typeface="Arial" panose="020B0604020202020204" pitchFamily="34" charset="0"/>
              </a:rPr>
              <a:t>Number of simulations</a:t>
            </a: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kstvak 3">
            <a:extLst>
              <a:ext uri="{FF2B5EF4-FFF2-40B4-BE49-F238E27FC236}">
                <a16:creationId xmlns:a16="http://schemas.microsoft.com/office/drawing/2014/main" id="{921C88D6-BA2E-4CCB-83E3-BFBB62B62FE2}"/>
              </a:ext>
            </a:extLst>
          </p:cNvPr>
          <p:cNvSpPr txBox="1"/>
          <p:nvPr/>
        </p:nvSpPr>
        <p:spPr>
          <a:xfrm rot="16200000">
            <a:off x="5505047" y="1490618"/>
            <a:ext cx="15979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sz="1000" dirty="0">
                <a:latin typeface="Arial" panose="020B0604020202020204" pitchFamily="34" charset="0"/>
                <a:cs typeface="Arial" panose="020B0604020202020204" pitchFamily="34" charset="0"/>
              </a:rPr>
              <a:t>Number of simulations</a:t>
            </a: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805CE177-80F9-494F-A0B0-65FBFF306742}"/>
              </a:ext>
            </a:extLst>
          </p:cNvPr>
          <p:cNvSpPr txBox="1"/>
          <p:nvPr/>
        </p:nvSpPr>
        <p:spPr>
          <a:xfrm rot="16200000">
            <a:off x="460410" y="3214366"/>
            <a:ext cx="15979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sz="1000" dirty="0">
                <a:latin typeface="Arial" panose="020B0604020202020204" pitchFamily="34" charset="0"/>
                <a:cs typeface="Arial" panose="020B0604020202020204" pitchFamily="34" charset="0"/>
              </a:rPr>
              <a:t>Number of simulations</a:t>
            </a: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3BDE0BF4-B097-4FD3-B41F-A79CDE2319FE}"/>
              </a:ext>
            </a:extLst>
          </p:cNvPr>
          <p:cNvSpPr txBox="1"/>
          <p:nvPr/>
        </p:nvSpPr>
        <p:spPr>
          <a:xfrm rot="16200000">
            <a:off x="5505048" y="3214367"/>
            <a:ext cx="15979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sz="1000" dirty="0">
                <a:latin typeface="Arial" panose="020B0604020202020204" pitchFamily="34" charset="0"/>
                <a:cs typeface="Arial" panose="020B0604020202020204" pitchFamily="34" charset="0"/>
              </a:rPr>
              <a:t>Number of simulations</a:t>
            </a: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2C131A75-A291-4101-B0FC-8478A75C189A}"/>
              </a:ext>
            </a:extLst>
          </p:cNvPr>
          <p:cNvSpPr txBox="1"/>
          <p:nvPr/>
        </p:nvSpPr>
        <p:spPr>
          <a:xfrm rot="16200000">
            <a:off x="460410" y="5026892"/>
            <a:ext cx="15979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sz="1000" dirty="0">
                <a:latin typeface="Arial" panose="020B0604020202020204" pitchFamily="34" charset="0"/>
                <a:cs typeface="Arial" panose="020B0604020202020204" pitchFamily="34" charset="0"/>
              </a:rPr>
              <a:t>Number of simulations</a:t>
            </a: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B278DFB2-D36C-4BCC-AFF4-6EBE05FBECB2}"/>
              </a:ext>
            </a:extLst>
          </p:cNvPr>
          <p:cNvSpPr txBox="1"/>
          <p:nvPr/>
        </p:nvSpPr>
        <p:spPr>
          <a:xfrm rot="16200000">
            <a:off x="5505047" y="5026893"/>
            <a:ext cx="15979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sz="1000" dirty="0">
                <a:latin typeface="Arial" panose="020B0604020202020204" pitchFamily="34" charset="0"/>
                <a:cs typeface="Arial" panose="020B0604020202020204" pitchFamily="34" charset="0"/>
              </a:rPr>
              <a:t>Number of simulations</a:t>
            </a: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32756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NZ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365125"/>
            <a:ext cx="11887200" cy="6085999"/>
          </a:xfrm>
          <a:prstGeom prst="rect">
            <a:avLst/>
          </a:prstGeom>
        </p:spPr>
      </p:pic>
      <p:sp>
        <p:nvSpPr>
          <p:cNvPr id="5" name="Tekstvak 1">
            <a:extLst>
              <a:ext uri="{FF2B5EF4-FFF2-40B4-BE49-F238E27FC236}">
                <a16:creationId xmlns:a16="http://schemas.microsoft.com/office/drawing/2014/main" id="{7EF48028-F76B-4AD0-82B4-328401FA3792}"/>
              </a:ext>
            </a:extLst>
          </p:cNvPr>
          <p:cNvSpPr txBox="1"/>
          <p:nvPr/>
        </p:nvSpPr>
        <p:spPr>
          <a:xfrm rot="16200000">
            <a:off x="441556" y="1481192"/>
            <a:ext cx="15979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sz="1000" dirty="0">
                <a:latin typeface="Arial" panose="020B0604020202020204" pitchFamily="34" charset="0"/>
                <a:cs typeface="Arial" panose="020B0604020202020204" pitchFamily="34" charset="0"/>
              </a:rPr>
              <a:t>Number of simulations</a:t>
            </a: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kstvak 3">
            <a:extLst>
              <a:ext uri="{FF2B5EF4-FFF2-40B4-BE49-F238E27FC236}">
                <a16:creationId xmlns:a16="http://schemas.microsoft.com/office/drawing/2014/main" id="{B60EC0F9-6222-41ED-A308-93A10A2A3DF4}"/>
              </a:ext>
            </a:extLst>
          </p:cNvPr>
          <p:cNvSpPr txBox="1"/>
          <p:nvPr/>
        </p:nvSpPr>
        <p:spPr>
          <a:xfrm rot="16200000">
            <a:off x="5486193" y="1481191"/>
            <a:ext cx="15979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sz="1000" dirty="0">
                <a:latin typeface="Arial" panose="020B0604020202020204" pitchFamily="34" charset="0"/>
                <a:cs typeface="Arial" panose="020B0604020202020204" pitchFamily="34" charset="0"/>
              </a:rPr>
              <a:t>Number of simulations</a:t>
            </a: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F4222C95-80C9-441F-ACD3-0DF5E9CC3B27}"/>
              </a:ext>
            </a:extLst>
          </p:cNvPr>
          <p:cNvSpPr txBox="1"/>
          <p:nvPr/>
        </p:nvSpPr>
        <p:spPr>
          <a:xfrm rot="16200000">
            <a:off x="441556" y="3204939"/>
            <a:ext cx="15979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sz="1000" dirty="0">
                <a:latin typeface="Arial" panose="020B0604020202020204" pitchFamily="34" charset="0"/>
                <a:cs typeface="Arial" panose="020B0604020202020204" pitchFamily="34" charset="0"/>
              </a:rPr>
              <a:t>Number of simulations</a:t>
            </a: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43B2999C-1208-41D2-BF9E-533C943682BC}"/>
              </a:ext>
            </a:extLst>
          </p:cNvPr>
          <p:cNvSpPr txBox="1"/>
          <p:nvPr/>
        </p:nvSpPr>
        <p:spPr>
          <a:xfrm rot="16200000">
            <a:off x="5486194" y="3204940"/>
            <a:ext cx="15979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sz="1000" dirty="0">
                <a:latin typeface="Arial" panose="020B0604020202020204" pitchFamily="34" charset="0"/>
                <a:cs typeface="Arial" panose="020B0604020202020204" pitchFamily="34" charset="0"/>
              </a:rPr>
              <a:t>Number of simulations</a:t>
            </a: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063E7647-0366-475C-9552-57C51F925BD2}"/>
              </a:ext>
            </a:extLst>
          </p:cNvPr>
          <p:cNvSpPr txBox="1"/>
          <p:nvPr/>
        </p:nvSpPr>
        <p:spPr>
          <a:xfrm rot="16200000">
            <a:off x="441556" y="5017465"/>
            <a:ext cx="15979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sz="1000" dirty="0">
                <a:latin typeface="Arial" panose="020B0604020202020204" pitchFamily="34" charset="0"/>
                <a:cs typeface="Arial" panose="020B0604020202020204" pitchFamily="34" charset="0"/>
              </a:rPr>
              <a:t>Number of simulations</a:t>
            </a: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38C3E878-C544-45F7-9313-7CA92A68839E}"/>
              </a:ext>
            </a:extLst>
          </p:cNvPr>
          <p:cNvSpPr txBox="1"/>
          <p:nvPr/>
        </p:nvSpPr>
        <p:spPr>
          <a:xfrm rot="16200000">
            <a:off x="5486193" y="5017466"/>
            <a:ext cx="15979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sz="1000" dirty="0">
                <a:latin typeface="Arial" panose="020B0604020202020204" pitchFamily="34" charset="0"/>
                <a:cs typeface="Arial" panose="020B0604020202020204" pitchFamily="34" charset="0"/>
              </a:rPr>
              <a:t>Number of simulations</a:t>
            </a: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25349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NZ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365125"/>
            <a:ext cx="11887200" cy="6085999"/>
          </a:xfrm>
          <a:prstGeom prst="rect">
            <a:avLst/>
          </a:prstGeom>
        </p:spPr>
      </p:pic>
      <p:sp>
        <p:nvSpPr>
          <p:cNvPr id="5" name="Tekstvak 1">
            <a:extLst>
              <a:ext uri="{FF2B5EF4-FFF2-40B4-BE49-F238E27FC236}">
                <a16:creationId xmlns:a16="http://schemas.microsoft.com/office/drawing/2014/main" id="{2BBAE1D0-305B-460D-85B7-57B7C59EED3C}"/>
              </a:ext>
            </a:extLst>
          </p:cNvPr>
          <p:cNvSpPr txBox="1"/>
          <p:nvPr/>
        </p:nvSpPr>
        <p:spPr>
          <a:xfrm rot="16200000">
            <a:off x="460409" y="1462338"/>
            <a:ext cx="15979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sz="1000" dirty="0">
                <a:latin typeface="Arial" panose="020B0604020202020204" pitchFamily="34" charset="0"/>
                <a:cs typeface="Arial" panose="020B0604020202020204" pitchFamily="34" charset="0"/>
              </a:rPr>
              <a:t>Number of simulations</a:t>
            </a: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kstvak 3">
            <a:extLst>
              <a:ext uri="{FF2B5EF4-FFF2-40B4-BE49-F238E27FC236}">
                <a16:creationId xmlns:a16="http://schemas.microsoft.com/office/drawing/2014/main" id="{919A5156-AEFE-4CDE-A943-AD614F188746}"/>
              </a:ext>
            </a:extLst>
          </p:cNvPr>
          <p:cNvSpPr txBox="1"/>
          <p:nvPr/>
        </p:nvSpPr>
        <p:spPr>
          <a:xfrm rot="16200000">
            <a:off x="5505046" y="1462337"/>
            <a:ext cx="15979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sz="1000" dirty="0">
                <a:latin typeface="Arial" panose="020B0604020202020204" pitchFamily="34" charset="0"/>
                <a:cs typeface="Arial" panose="020B0604020202020204" pitchFamily="34" charset="0"/>
              </a:rPr>
              <a:t>Number of simulations</a:t>
            </a: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F5F7EBCB-BADD-475C-A545-8ED1EBE52D15}"/>
              </a:ext>
            </a:extLst>
          </p:cNvPr>
          <p:cNvSpPr txBox="1"/>
          <p:nvPr/>
        </p:nvSpPr>
        <p:spPr>
          <a:xfrm rot="16200000">
            <a:off x="460409" y="3186085"/>
            <a:ext cx="15979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sz="1000" dirty="0">
                <a:latin typeface="Arial" panose="020B0604020202020204" pitchFamily="34" charset="0"/>
                <a:cs typeface="Arial" panose="020B0604020202020204" pitchFamily="34" charset="0"/>
              </a:rPr>
              <a:t>Number of simulations</a:t>
            </a: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04B5CA0F-5D6F-4FD6-A7BF-CCC93A2089FD}"/>
              </a:ext>
            </a:extLst>
          </p:cNvPr>
          <p:cNvSpPr txBox="1"/>
          <p:nvPr/>
        </p:nvSpPr>
        <p:spPr>
          <a:xfrm rot="16200000">
            <a:off x="5505047" y="3186086"/>
            <a:ext cx="15979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sz="1000" dirty="0">
                <a:latin typeface="Arial" panose="020B0604020202020204" pitchFamily="34" charset="0"/>
                <a:cs typeface="Arial" panose="020B0604020202020204" pitchFamily="34" charset="0"/>
              </a:rPr>
              <a:t>Number of simulations</a:t>
            </a: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BABF0BF2-9C75-47E8-83DC-1099FFE484BE}"/>
              </a:ext>
            </a:extLst>
          </p:cNvPr>
          <p:cNvSpPr txBox="1"/>
          <p:nvPr/>
        </p:nvSpPr>
        <p:spPr>
          <a:xfrm rot="16200000">
            <a:off x="460409" y="4998611"/>
            <a:ext cx="15979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sz="1000" dirty="0">
                <a:latin typeface="Arial" panose="020B0604020202020204" pitchFamily="34" charset="0"/>
                <a:cs typeface="Arial" panose="020B0604020202020204" pitchFamily="34" charset="0"/>
              </a:rPr>
              <a:t>Number of simulations</a:t>
            </a: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86D93967-B866-43A0-AD57-590570DFFAB8}"/>
              </a:ext>
            </a:extLst>
          </p:cNvPr>
          <p:cNvSpPr txBox="1"/>
          <p:nvPr/>
        </p:nvSpPr>
        <p:spPr>
          <a:xfrm rot="16200000">
            <a:off x="5505046" y="4998612"/>
            <a:ext cx="15979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sz="1000" dirty="0">
                <a:latin typeface="Arial" panose="020B0604020202020204" pitchFamily="34" charset="0"/>
                <a:cs typeface="Arial" panose="020B0604020202020204" pitchFamily="34" charset="0"/>
              </a:rPr>
              <a:t>Number of simulations</a:t>
            </a: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67563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365125"/>
            <a:ext cx="11887200" cy="6085999"/>
          </a:xfrm>
          <a:prstGeom prst="rect">
            <a:avLst/>
          </a:prstGeom>
        </p:spPr>
      </p:pic>
      <p:sp>
        <p:nvSpPr>
          <p:cNvPr id="3" name="Tekstvak 1">
            <a:extLst>
              <a:ext uri="{FF2B5EF4-FFF2-40B4-BE49-F238E27FC236}">
                <a16:creationId xmlns:a16="http://schemas.microsoft.com/office/drawing/2014/main" id="{BA74E0A7-F90A-4C28-91E8-4D9518066A04}"/>
              </a:ext>
            </a:extLst>
          </p:cNvPr>
          <p:cNvSpPr txBox="1"/>
          <p:nvPr/>
        </p:nvSpPr>
        <p:spPr>
          <a:xfrm rot="16200000">
            <a:off x="450982" y="1471765"/>
            <a:ext cx="15979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sz="1000" dirty="0">
                <a:latin typeface="Arial" panose="020B0604020202020204" pitchFamily="34" charset="0"/>
                <a:cs typeface="Arial" panose="020B0604020202020204" pitchFamily="34" charset="0"/>
              </a:rPr>
              <a:t>Number of simulations</a:t>
            </a: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kstvak 3">
            <a:extLst>
              <a:ext uri="{FF2B5EF4-FFF2-40B4-BE49-F238E27FC236}">
                <a16:creationId xmlns:a16="http://schemas.microsoft.com/office/drawing/2014/main" id="{228BC7C3-493C-4320-BB4C-6C50275983F1}"/>
              </a:ext>
            </a:extLst>
          </p:cNvPr>
          <p:cNvSpPr txBox="1"/>
          <p:nvPr/>
        </p:nvSpPr>
        <p:spPr>
          <a:xfrm rot="16200000">
            <a:off x="5495619" y="1471764"/>
            <a:ext cx="15979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sz="1000" dirty="0">
                <a:latin typeface="Arial" panose="020B0604020202020204" pitchFamily="34" charset="0"/>
                <a:cs typeface="Arial" panose="020B0604020202020204" pitchFamily="34" charset="0"/>
              </a:rPr>
              <a:t>Number of simulations</a:t>
            </a: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627E5242-3141-435B-9DF0-81FCD59E0A43}"/>
              </a:ext>
            </a:extLst>
          </p:cNvPr>
          <p:cNvSpPr txBox="1"/>
          <p:nvPr/>
        </p:nvSpPr>
        <p:spPr>
          <a:xfrm rot="16200000">
            <a:off x="450982" y="3195512"/>
            <a:ext cx="15979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sz="1000" dirty="0">
                <a:latin typeface="Arial" panose="020B0604020202020204" pitchFamily="34" charset="0"/>
                <a:cs typeface="Arial" panose="020B0604020202020204" pitchFamily="34" charset="0"/>
              </a:rPr>
              <a:t>Number of simulations</a:t>
            </a: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C583484D-818C-4F57-95EA-2FA1D778B63E}"/>
              </a:ext>
            </a:extLst>
          </p:cNvPr>
          <p:cNvSpPr txBox="1"/>
          <p:nvPr/>
        </p:nvSpPr>
        <p:spPr>
          <a:xfrm rot="16200000">
            <a:off x="5495620" y="3195513"/>
            <a:ext cx="15979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sz="1000" dirty="0">
                <a:latin typeface="Arial" panose="020B0604020202020204" pitchFamily="34" charset="0"/>
                <a:cs typeface="Arial" panose="020B0604020202020204" pitchFamily="34" charset="0"/>
              </a:rPr>
              <a:t>Number of simulations</a:t>
            </a: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55E54BAB-9CDF-491D-B226-DAFAE6E3A808}"/>
              </a:ext>
            </a:extLst>
          </p:cNvPr>
          <p:cNvSpPr txBox="1"/>
          <p:nvPr/>
        </p:nvSpPr>
        <p:spPr>
          <a:xfrm rot="16200000">
            <a:off x="450982" y="5008038"/>
            <a:ext cx="15979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sz="1000" dirty="0">
                <a:latin typeface="Arial" panose="020B0604020202020204" pitchFamily="34" charset="0"/>
                <a:cs typeface="Arial" panose="020B0604020202020204" pitchFamily="34" charset="0"/>
              </a:rPr>
              <a:t>Number of simulations</a:t>
            </a: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AA6E3490-5EB2-4688-B106-2D9BEAB14A4E}"/>
              </a:ext>
            </a:extLst>
          </p:cNvPr>
          <p:cNvSpPr txBox="1"/>
          <p:nvPr/>
        </p:nvSpPr>
        <p:spPr>
          <a:xfrm rot="16200000">
            <a:off x="5495619" y="5008039"/>
            <a:ext cx="15979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sz="1000" dirty="0">
                <a:latin typeface="Arial" panose="020B0604020202020204" pitchFamily="34" charset="0"/>
                <a:cs typeface="Arial" panose="020B0604020202020204" pitchFamily="34" charset="0"/>
              </a:rPr>
              <a:t>Number of simulations</a:t>
            </a: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62134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145</Words>
  <Application>Microsoft Office PowerPoint</Application>
  <PresentationFormat>Breedbeeld</PresentationFormat>
  <Paragraphs>49</Paragraphs>
  <Slides>8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UoA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Nynke Rooks</dc:creator>
  <cp:lastModifiedBy>Nynke Rooks</cp:lastModifiedBy>
  <cp:revision>3</cp:revision>
  <dcterms:created xsi:type="dcterms:W3CDTF">2020-08-06T01:11:59Z</dcterms:created>
  <dcterms:modified xsi:type="dcterms:W3CDTF">2021-12-13T01:29:20Z</dcterms:modified>
</cp:coreProperties>
</file>