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2" r:id="rId6"/>
    <p:sldId id="256" r:id="rId7"/>
    <p:sldId id="261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45378-C1CE-432B-B7F3-8B55361C9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7E53A2A-5160-4EDD-8D58-14438C164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465080-A374-48B9-B95D-68FE69822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4AD367-6CE7-4078-BD30-5F172A857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A50C3F-E92C-4246-9DF2-05EF84017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80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CEEAEE-1F0F-4B8A-A073-BBB3923A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C028EB0-D583-4014-AEB0-E2B2DE2F5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DD4664-7215-4870-B35E-DF457544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BD3F6A-3B8D-44E3-BE1B-1AB154B68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33622B-5111-45F4-B3D7-F1D30404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9476781-0F05-4DFF-A09D-9D560718A3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0ADEA9B-9940-4533-9D86-9B55477A0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D9B363-C00C-4E1B-88E3-0F3103EE3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956E08-2A87-4627-B410-8582EFEF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858921-2ACF-402A-99D6-5099BA71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97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B52F13-613F-407A-B4C7-9426A6356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AF84AE-5150-4B50-8527-676681D39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6C7F66-9EE2-497A-9BD9-1AD3C26C4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2FB6B9-8E52-405D-9531-426BA12E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D74C66-A0FA-465C-A1EA-5F03410E1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5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DCCD0-42C0-4E08-8BEF-471B49B6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7F6FB1-BED1-49A6-BAD6-D96B6879C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BEBD7D-4158-4667-8BA7-51B6D3F58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987D5F-1617-4653-A68E-924271528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2BD740-93E2-44F5-9E8D-A2F41859C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93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7F768-CE68-4B75-866E-0EC6B2D64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2F1CCC-5026-45D3-9005-AD2D54F0F9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289AB2-DDAF-4A8C-9CFE-FAE3C9C3D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36E5A2-6B6D-4C0F-9FD8-E75742E93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C3E3B76-C199-46F2-8D48-259A63DF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CE7046B-3FB2-4910-ABD4-127B5F60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01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6F0483-F6C5-4C48-BE6C-3F46CED74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6B331F-257D-4A73-A6BE-1C5E04250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B03FA52-FD6C-411D-A7C5-F6A40DA59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59AEC3D-DC4A-42AB-9320-798072D65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54CA3C0-CB18-47E6-9002-FC84947A1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9FBCC00-7CEB-4430-8B4C-ECEF9783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707F9B8-FDA0-4991-8E6E-E00510802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6B9486B-E74F-47EE-BAB5-13C9FB86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869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EFAA3-D59A-4E96-90CD-DA2673C51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194A0F3-F9C7-47D9-9224-9E823C918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84AE731-BBD2-4178-AE0C-35E352D4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A583C9-9881-4A60-A6B6-EEBCA9CC2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54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3132C37-F675-49F6-8B7B-E7FDB29C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17CEFCB-FBC0-40D9-815D-45ECC7E3F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A85ED37-AF2D-4F92-9CBC-9318CDE5B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542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D1174F-8C44-418C-9A56-226EFF212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DFE4FA-2BCE-4CFF-82F2-46EAE9433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E85F6A1-591E-42E0-843F-F07B524A2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074C224-9FD3-479F-90A2-2945BF214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3A92B32-7C46-422B-8186-099EF3D4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E73257-229B-44A0-BF2A-421843CA7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58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C1C2DC-D594-4184-9D83-896878155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87324A9-94FA-4433-8A8F-20FAE35514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BDC9B27-B327-4F5B-814A-EF5CD633E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F403C9-416A-4545-831D-01FF74CFF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A1063C-F4C0-4864-9A53-816357681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8D19C8B-2376-4504-AEA1-823383572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24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22D3A85-7670-4E32-844C-91C93BA00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1C48F5-245F-43B9-B8DF-75028604D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CB8DA5E-4BEA-4C48-9461-D7F1D660E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B2A21-B52A-44C0-AEF9-2696CB9E8839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9CBC4-00FB-4563-B1C1-CF8D92135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BCE2BD-79CD-4FEF-9622-B36ABDA60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C56F-08FA-4686-9886-A9FD167F1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31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8EE1467-7909-49E6-A27E-9265189F3CFC}"/>
              </a:ext>
            </a:extLst>
          </p:cNvPr>
          <p:cNvSpPr txBox="1"/>
          <p:nvPr/>
        </p:nvSpPr>
        <p:spPr>
          <a:xfrm>
            <a:off x="1414462" y="2521527"/>
            <a:ext cx="9363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Sensitivity study on model control parameters 2</a:t>
            </a:r>
            <a:br>
              <a:rPr lang="en-NZ" sz="3600" dirty="0"/>
            </a:br>
            <a:r>
              <a:rPr lang="en-NZ" sz="3600" i="1" dirty="0"/>
              <a:t>ACL prestretch values: 1, 1.1 &amp; 1.2</a:t>
            </a:r>
            <a:endParaRPr lang="nl-NL" sz="3600" i="1" dirty="0"/>
          </a:p>
        </p:txBody>
      </p:sp>
    </p:spTree>
    <p:extLst>
      <p:ext uri="{BB962C8B-B14F-4D97-AF65-F5344CB8AC3E}">
        <p14:creationId xmlns:p14="http://schemas.microsoft.com/office/powerpoint/2010/main" val="160762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86E4E0A-1D0D-4F2F-856D-C95D8828A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FFF9A4FB-8595-4E6F-8B64-37BCE83DE39B}"/>
              </a:ext>
            </a:extLst>
          </p:cNvPr>
          <p:cNvSpPr txBox="1"/>
          <p:nvPr/>
        </p:nvSpPr>
        <p:spPr>
          <a:xfrm rot="16200000">
            <a:off x="390617" y="149914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7CC8581-A22C-4859-9942-66138D2D00E4}"/>
              </a:ext>
            </a:extLst>
          </p:cNvPr>
          <p:cNvSpPr txBox="1"/>
          <p:nvPr/>
        </p:nvSpPr>
        <p:spPr>
          <a:xfrm rot="16200000">
            <a:off x="5576658" y="149914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BE0B5F9-354F-4FCB-B978-F712CE3C61DE}"/>
              </a:ext>
            </a:extLst>
          </p:cNvPr>
          <p:cNvSpPr txBox="1"/>
          <p:nvPr/>
        </p:nvSpPr>
        <p:spPr>
          <a:xfrm rot="16200000">
            <a:off x="390617" y="322289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5FC4388-E893-45C7-9D90-8854F1C713BC}"/>
              </a:ext>
            </a:extLst>
          </p:cNvPr>
          <p:cNvSpPr txBox="1"/>
          <p:nvPr/>
        </p:nvSpPr>
        <p:spPr>
          <a:xfrm rot="16200000">
            <a:off x="5576659" y="322289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3B412D2-61B8-41EA-B1C2-51F13784F356}"/>
              </a:ext>
            </a:extLst>
          </p:cNvPr>
          <p:cNvSpPr txBox="1"/>
          <p:nvPr/>
        </p:nvSpPr>
        <p:spPr>
          <a:xfrm rot="16200000">
            <a:off x="390617" y="503541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F866CA7-3181-4F02-996E-E2565BF34AAE}"/>
              </a:ext>
            </a:extLst>
          </p:cNvPr>
          <p:cNvSpPr txBox="1"/>
          <p:nvPr/>
        </p:nvSpPr>
        <p:spPr>
          <a:xfrm rot="16200000">
            <a:off x="5576658" y="503541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95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869664C-0C2F-4EC2-89FA-E97BCDDD0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9C273F6-61CB-4098-A8A6-141418F03D1F}"/>
              </a:ext>
            </a:extLst>
          </p:cNvPr>
          <p:cNvSpPr txBox="1"/>
          <p:nvPr/>
        </p:nvSpPr>
        <p:spPr>
          <a:xfrm rot="16200000">
            <a:off x="390617" y="149914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5AC6C37-197A-4D53-93B7-3685F6EDD3CF}"/>
              </a:ext>
            </a:extLst>
          </p:cNvPr>
          <p:cNvSpPr txBox="1"/>
          <p:nvPr/>
        </p:nvSpPr>
        <p:spPr>
          <a:xfrm rot="16200000">
            <a:off x="5576658" y="149914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55EBC99-46BF-4726-B7AC-0F054170ECE3}"/>
              </a:ext>
            </a:extLst>
          </p:cNvPr>
          <p:cNvSpPr txBox="1"/>
          <p:nvPr/>
        </p:nvSpPr>
        <p:spPr>
          <a:xfrm rot="16200000">
            <a:off x="390617" y="322289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62B84DF-5184-434E-8AA0-3A8D5D31D8B5}"/>
              </a:ext>
            </a:extLst>
          </p:cNvPr>
          <p:cNvSpPr txBox="1"/>
          <p:nvPr/>
        </p:nvSpPr>
        <p:spPr>
          <a:xfrm rot="16200000">
            <a:off x="5576659" y="322289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501EA5C-89E4-4D70-90B8-3E03B4FFFDF1}"/>
              </a:ext>
            </a:extLst>
          </p:cNvPr>
          <p:cNvSpPr txBox="1"/>
          <p:nvPr/>
        </p:nvSpPr>
        <p:spPr>
          <a:xfrm rot="16200000">
            <a:off x="390617" y="503541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1B9B31A-6923-433B-981C-1CA51E2D19A8}"/>
              </a:ext>
            </a:extLst>
          </p:cNvPr>
          <p:cNvSpPr txBox="1"/>
          <p:nvPr/>
        </p:nvSpPr>
        <p:spPr>
          <a:xfrm rot="16200000">
            <a:off x="5576658" y="503541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167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25F9AE8A-FA3E-4B6C-B73E-F6A103256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03F308A-5874-4F41-A0D8-F2D9F10604D3}"/>
              </a:ext>
            </a:extLst>
          </p:cNvPr>
          <p:cNvSpPr txBox="1"/>
          <p:nvPr/>
        </p:nvSpPr>
        <p:spPr>
          <a:xfrm rot="16200000">
            <a:off x="390617" y="149914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33A2BC2-AF7A-4EFD-935C-84B941CC80F9}"/>
              </a:ext>
            </a:extLst>
          </p:cNvPr>
          <p:cNvSpPr txBox="1"/>
          <p:nvPr/>
        </p:nvSpPr>
        <p:spPr>
          <a:xfrm rot="16200000">
            <a:off x="5576658" y="149914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5F35352-3787-4C8F-ACCC-21A744A9E716}"/>
              </a:ext>
            </a:extLst>
          </p:cNvPr>
          <p:cNvSpPr txBox="1"/>
          <p:nvPr/>
        </p:nvSpPr>
        <p:spPr>
          <a:xfrm rot="16200000">
            <a:off x="390617" y="322289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1F34882-D0F8-4D46-A6BE-2841BFC3EA98}"/>
              </a:ext>
            </a:extLst>
          </p:cNvPr>
          <p:cNvSpPr txBox="1"/>
          <p:nvPr/>
        </p:nvSpPr>
        <p:spPr>
          <a:xfrm rot="16200000">
            <a:off x="5576659" y="322289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DFF2BA1-C609-4074-A934-515564B257BD}"/>
              </a:ext>
            </a:extLst>
          </p:cNvPr>
          <p:cNvSpPr txBox="1"/>
          <p:nvPr/>
        </p:nvSpPr>
        <p:spPr>
          <a:xfrm rot="16200000">
            <a:off x="390617" y="503541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DF14C45-E097-42CD-AA2F-99FFAE511B2E}"/>
              </a:ext>
            </a:extLst>
          </p:cNvPr>
          <p:cNvSpPr txBox="1"/>
          <p:nvPr/>
        </p:nvSpPr>
        <p:spPr>
          <a:xfrm rot="16200000">
            <a:off x="5576658" y="503541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52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AC85F4C-E2A5-459C-9069-F9A37A7209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30BA13EC-F14B-4D59-BAA0-92C006218907}"/>
              </a:ext>
            </a:extLst>
          </p:cNvPr>
          <p:cNvSpPr txBox="1"/>
          <p:nvPr/>
        </p:nvSpPr>
        <p:spPr>
          <a:xfrm rot="16200000">
            <a:off x="390617" y="149914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DD0E280-926E-413C-B081-9E476882D77B}"/>
              </a:ext>
            </a:extLst>
          </p:cNvPr>
          <p:cNvSpPr txBox="1"/>
          <p:nvPr/>
        </p:nvSpPr>
        <p:spPr>
          <a:xfrm rot="16200000">
            <a:off x="5576658" y="149914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F2799AA-8863-4F56-8269-926F4E5C5B3B}"/>
              </a:ext>
            </a:extLst>
          </p:cNvPr>
          <p:cNvSpPr txBox="1"/>
          <p:nvPr/>
        </p:nvSpPr>
        <p:spPr>
          <a:xfrm rot="16200000">
            <a:off x="390617" y="322289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1FF0FDE-D68D-4521-A8ED-66859F1AAAD2}"/>
              </a:ext>
            </a:extLst>
          </p:cNvPr>
          <p:cNvSpPr txBox="1"/>
          <p:nvPr/>
        </p:nvSpPr>
        <p:spPr>
          <a:xfrm rot="16200000">
            <a:off x="5576659" y="322289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3722799-FCF7-462D-AA4B-174B20353177}"/>
              </a:ext>
            </a:extLst>
          </p:cNvPr>
          <p:cNvSpPr txBox="1"/>
          <p:nvPr/>
        </p:nvSpPr>
        <p:spPr>
          <a:xfrm rot="16200000">
            <a:off x="390617" y="503541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D2955F8-B3BC-4EE3-B650-581695D3A275}"/>
              </a:ext>
            </a:extLst>
          </p:cNvPr>
          <p:cNvSpPr txBox="1"/>
          <p:nvPr/>
        </p:nvSpPr>
        <p:spPr>
          <a:xfrm rot="16200000">
            <a:off x="5576658" y="503541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67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34BEC981-4C90-4A14-8AD0-FB4631F22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82FB545-54F6-4D30-A30A-F0B969A138C2}"/>
              </a:ext>
            </a:extLst>
          </p:cNvPr>
          <p:cNvSpPr txBox="1"/>
          <p:nvPr/>
        </p:nvSpPr>
        <p:spPr>
          <a:xfrm rot="16200000">
            <a:off x="390617" y="149914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04678FF-6F57-4727-8CCC-9AAD5F67A86B}"/>
              </a:ext>
            </a:extLst>
          </p:cNvPr>
          <p:cNvSpPr txBox="1"/>
          <p:nvPr/>
        </p:nvSpPr>
        <p:spPr>
          <a:xfrm rot="16200000">
            <a:off x="5576658" y="149914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88130A0-90A5-4CE5-8904-1278107D8D20}"/>
              </a:ext>
            </a:extLst>
          </p:cNvPr>
          <p:cNvSpPr txBox="1"/>
          <p:nvPr/>
        </p:nvSpPr>
        <p:spPr>
          <a:xfrm rot="16200000">
            <a:off x="390617" y="322289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AEBE9D5-6E39-4469-AF17-E0B2BF1A90BE}"/>
              </a:ext>
            </a:extLst>
          </p:cNvPr>
          <p:cNvSpPr txBox="1"/>
          <p:nvPr/>
        </p:nvSpPr>
        <p:spPr>
          <a:xfrm rot="16200000">
            <a:off x="5576659" y="322289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F540CF3-4738-4C2C-8A0E-B71492D5D11B}"/>
              </a:ext>
            </a:extLst>
          </p:cNvPr>
          <p:cNvSpPr txBox="1"/>
          <p:nvPr/>
        </p:nvSpPr>
        <p:spPr>
          <a:xfrm rot="16200000">
            <a:off x="390617" y="503541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4C8E57F-0AE3-44DF-B2B2-F00720751BA7}"/>
              </a:ext>
            </a:extLst>
          </p:cNvPr>
          <p:cNvSpPr txBox="1"/>
          <p:nvPr/>
        </p:nvSpPr>
        <p:spPr>
          <a:xfrm rot="16200000">
            <a:off x="5576658" y="503541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37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8EE1467-7909-49E6-A27E-9265189F3CFC}"/>
              </a:ext>
            </a:extLst>
          </p:cNvPr>
          <p:cNvSpPr txBox="1"/>
          <p:nvPr/>
        </p:nvSpPr>
        <p:spPr>
          <a:xfrm>
            <a:off x="1414462" y="2521527"/>
            <a:ext cx="9363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Sensitivity study on model control parameters 2</a:t>
            </a:r>
            <a:br>
              <a:rPr lang="en-NZ" sz="3600" dirty="0"/>
            </a:br>
            <a:r>
              <a:rPr lang="en-NZ" sz="3600" i="1" dirty="0"/>
              <a:t>ACL prestretch values: 0.7, 0.8 &amp; 0.9</a:t>
            </a:r>
            <a:endParaRPr lang="nl-NL" sz="3600" i="1" dirty="0"/>
          </a:p>
        </p:txBody>
      </p:sp>
    </p:spTree>
    <p:extLst>
      <p:ext uri="{BB962C8B-B14F-4D97-AF65-F5344CB8AC3E}">
        <p14:creationId xmlns:p14="http://schemas.microsoft.com/office/powerpoint/2010/main" val="335963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4E0AF98-B5B3-46E2-92D5-810D6831C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DA6F3E9-F8C6-4E69-8BE7-90C1E9A63FFA}"/>
              </a:ext>
            </a:extLst>
          </p:cNvPr>
          <p:cNvSpPr txBox="1"/>
          <p:nvPr/>
        </p:nvSpPr>
        <p:spPr>
          <a:xfrm rot="16200000">
            <a:off x="390617" y="149914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51F93DC-8740-4535-BBAB-EFF5D6C47723}"/>
              </a:ext>
            </a:extLst>
          </p:cNvPr>
          <p:cNvSpPr txBox="1"/>
          <p:nvPr/>
        </p:nvSpPr>
        <p:spPr>
          <a:xfrm rot="16200000">
            <a:off x="5576658" y="149914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87C9E30-5D04-41C3-A7FE-20A5F9171CD5}"/>
              </a:ext>
            </a:extLst>
          </p:cNvPr>
          <p:cNvSpPr txBox="1"/>
          <p:nvPr/>
        </p:nvSpPr>
        <p:spPr>
          <a:xfrm rot="16200000">
            <a:off x="390617" y="322289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8B1CB80-69A1-4C42-B8AA-FC7D5FC99B21}"/>
              </a:ext>
            </a:extLst>
          </p:cNvPr>
          <p:cNvSpPr txBox="1"/>
          <p:nvPr/>
        </p:nvSpPr>
        <p:spPr>
          <a:xfrm rot="16200000">
            <a:off x="5576659" y="322289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F749B46-9670-4718-B172-35455D07E16E}"/>
              </a:ext>
            </a:extLst>
          </p:cNvPr>
          <p:cNvSpPr txBox="1"/>
          <p:nvPr/>
        </p:nvSpPr>
        <p:spPr>
          <a:xfrm rot="16200000">
            <a:off x="390617" y="503541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FDF913E7-202B-4DF5-AB19-6496245C6998}"/>
              </a:ext>
            </a:extLst>
          </p:cNvPr>
          <p:cNvSpPr txBox="1"/>
          <p:nvPr/>
        </p:nvSpPr>
        <p:spPr>
          <a:xfrm rot="16200000">
            <a:off x="5576658" y="503541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E8BBAA2E-CC7E-4865-9E0B-6731BF9A8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FE019DB8-0173-4D9B-813D-2394748DD690}"/>
              </a:ext>
            </a:extLst>
          </p:cNvPr>
          <p:cNvSpPr txBox="1"/>
          <p:nvPr/>
        </p:nvSpPr>
        <p:spPr>
          <a:xfrm rot="16200000">
            <a:off x="390617" y="149914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3E7458D-FCAC-4500-A843-8475A78D5125}"/>
              </a:ext>
            </a:extLst>
          </p:cNvPr>
          <p:cNvSpPr txBox="1"/>
          <p:nvPr/>
        </p:nvSpPr>
        <p:spPr>
          <a:xfrm rot="16200000">
            <a:off x="5576658" y="149914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E726F52-9D87-43C5-B4AB-0D049D3F7423}"/>
              </a:ext>
            </a:extLst>
          </p:cNvPr>
          <p:cNvSpPr txBox="1"/>
          <p:nvPr/>
        </p:nvSpPr>
        <p:spPr>
          <a:xfrm rot="16200000">
            <a:off x="390617" y="322289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B97F317-B850-4865-937E-8489BC32169C}"/>
              </a:ext>
            </a:extLst>
          </p:cNvPr>
          <p:cNvSpPr txBox="1"/>
          <p:nvPr/>
        </p:nvSpPr>
        <p:spPr>
          <a:xfrm rot="16200000">
            <a:off x="5576659" y="322289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5C67662-45CE-4F9E-A68F-20BA1FD91C8F}"/>
              </a:ext>
            </a:extLst>
          </p:cNvPr>
          <p:cNvSpPr txBox="1"/>
          <p:nvPr/>
        </p:nvSpPr>
        <p:spPr>
          <a:xfrm rot="16200000">
            <a:off x="390617" y="503541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2161FB0-B77A-47C7-B288-5E36BF5174FC}"/>
              </a:ext>
            </a:extLst>
          </p:cNvPr>
          <p:cNvSpPr txBox="1"/>
          <p:nvPr/>
        </p:nvSpPr>
        <p:spPr>
          <a:xfrm rot="16200000">
            <a:off x="5576658" y="503541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038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A685BD8-1030-436C-B978-BBE48C1A3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F40423B-1F19-442C-9770-47E62798E7E9}"/>
              </a:ext>
            </a:extLst>
          </p:cNvPr>
          <p:cNvSpPr txBox="1"/>
          <p:nvPr/>
        </p:nvSpPr>
        <p:spPr>
          <a:xfrm rot="16200000">
            <a:off x="390617" y="1499143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11F6C9B-3B93-4E86-BE5A-FE3C52685F43}"/>
              </a:ext>
            </a:extLst>
          </p:cNvPr>
          <p:cNvSpPr txBox="1"/>
          <p:nvPr/>
        </p:nvSpPr>
        <p:spPr>
          <a:xfrm rot="16200000">
            <a:off x="5576658" y="1499142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281FE11-9117-4FC2-959B-0F1DE29AB7E4}"/>
              </a:ext>
            </a:extLst>
          </p:cNvPr>
          <p:cNvSpPr txBox="1"/>
          <p:nvPr/>
        </p:nvSpPr>
        <p:spPr>
          <a:xfrm rot="16200000">
            <a:off x="390617" y="322289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1CF49C1-9372-4EA0-8F17-432917E3F998}"/>
              </a:ext>
            </a:extLst>
          </p:cNvPr>
          <p:cNvSpPr txBox="1"/>
          <p:nvPr/>
        </p:nvSpPr>
        <p:spPr>
          <a:xfrm rot="16200000">
            <a:off x="5576659" y="322289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88C9B33-F2A7-44CE-BDF0-DAC4A5A4F9B8}"/>
              </a:ext>
            </a:extLst>
          </p:cNvPr>
          <p:cNvSpPr txBox="1"/>
          <p:nvPr/>
        </p:nvSpPr>
        <p:spPr>
          <a:xfrm rot="16200000">
            <a:off x="390617" y="5035416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E0188EE-E8D6-4F69-A37B-43DCED2D5AD8}"/>
              </a:ext>
            </a:extLst>
          </p:cNvPr>
          <p:cNvSpPr txBox="1"/>
          <p:nvPr/>
        </p:nvSpPr>
        <p:spPr>
          <a:xfrm rot="16200000">
            <a:off x="5576658" y="5035417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2188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178</Words>
  <Application>Microsoft Office PowerPoint</Application>
  <PresentationFormat>Breedbeeld</PresentationFormat>
  <Paragraphs>50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Nynke Rooks</dc:creator>
  <cp:lastModifiedBy>Nynke Rooks</cp:lastModifiedBy>
  <cp:revision>3</cp:revision>
  <dcterms:created xsi:type="dcterms:W3CDTF">2021-10-03T01:36:06Z</dcterms:created>
  <dcterms:modified xsi:type="dcterms:W3CDTF">2021-12-13T01:27:06Z</dcterms:modified>
</cp:coreProperties>
</file>