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8999538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ynke Rooks" initials="NR" lastIdx="1" clrIdx="0">
    <p:extLst>
      <p:ext uri="{19B8F6BF-5375-455C-9EA6-DF929625EA0E}">
        <p15:presenceInfo xmlns:p15="http://schemas.microsoft.com/office/powerpoint/2012/main" userId="3ff88eb23aa104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31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2356703"/>
            <a:ext cx="7649607" cy="5013407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7563446"/>
            <a:ext cx="6749654" cy="3476717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819-35C1-4EF9-8DBB-DA5486F3AC56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001-092E-4CA3-972D-20FAF9FA24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51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819-35C1-4EF9-8DBB-DA5486F3AC56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001-092E-4CA3-972D-20FAF9FA24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27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766678"/>
            <a:ext cx="1940525" cy="1220351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766678"/>
            <a:ext cx="5709082" cy="1220351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819-35C1-4EF9-8DBB-DA5486F3AC56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001-092E-4CA3-972D-20FAF9FA24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58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819-35C1-4EF9-8DBB-DA5486F3AC56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001-092E-4CA3-972D-20FAF9FA24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17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3590057"/>
            <a:ext cx="7762102" cy="5990088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9636813"/>
            <a:ext cx="7762102" cy="3150046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819-35C1-4EF9-8DBB-DA5486F3AC56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001-092E-4CA3-972D-20FAF9FA24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44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3833390"/>
            <a:ext cx="3824804" cy="913680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3833390"/>
            <a:ext cx="3824804" cy="913680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819-35C1-4EF9-8DBB-DA5486F3AC56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001-092E-4CA3-972D-20FAF9FA24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66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766681"/>
            <a:ext cx="7762102" cy="278337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3530053"/>
            <a:ext cx="3807226" cy="1730025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5260078"/>
            <a:ext cx="3807226" cy="77367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3530053"/>
            <a:ext cx="3825976" cy="1730025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5260078"/>
            <a:ext cx="3825976" cy="77367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819-35C1-4EF9-8DBB-DA5486F3AC56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001-092E-4CA3-972D-20FAF9FA24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16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819-35C1-4EF9-8DBB-DA5486F3AC56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001-092E-4CA3-972D-20FAF9FA24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26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819-35C1-4EF9-8DBB-DA5486F3AC56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001-092E-4CA3-972D-20FAF9FA24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03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960014"/>
            <a:ext cx="2902585" cy="3360050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2073367"/>
            <a:ext cx="4556016" cy="1023348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4320064"/>
            <a:ext cx="2902585" cy="8003453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819-35C1-4EF9-8DBB-DA5486F3AC56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001-092E-4CA3-972D-20FAF9FA24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1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960014"/>
            <a:ext cx="2902585" cy="3360050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2073367"/>
            <a:ext cx="4556016" cy="1023348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4320064"/>
            <a:ext cx="2902585" cy="8003453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3819-35C1-4EF9-8DBB-DA5486F3AC56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A001-092E-4CA3-972D-20FAF9FA24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7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766681"/>
            <a:ext cx="7762102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3833390"/>
            <a:ext cx="7762102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13346867"/>
            <a:ext cx="202489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F3819-35C1-4EF9-8DBB-DA5486F3AC56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13346867"/>
            <a:ext cx="303734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13346867"/>
            <a:ext cx="202489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5A001-092E-4CA3-972D-20FAF9FA24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03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C317D9E2-C2A6-45F8-8F97-A81C18AFA1A0}"/>
              </a:ext>
            </a:extLst>
          </p:cNvPr>
          <p:cNvSpPr/>
          <p:nvPr/>
        </p:nvSpPr>
        <p:spPr>
          <a:xfrm>
            <a:off x="0" y="0"/>
            <a:ext cx="8993913" cy="1440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60835E-3C51-4A58-95DD-1CE6F2E771F7}"/>
              </a:ext>
            </a:extLst>
          </p:cNvPr>
          <p:cNvSpPr txBox="1"/>
          <p:nvPr/>
        </p:nvSpPr>
        <p:spPr>
          <a:xfrm>
            <a:off x="825191" y="685935"/>
            <a:ext cx="4524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 dirty="0"/>
              <a:t>AP simulations - ACL</a:t>
            </a:r>
            <a:endParaRPr lang="nl-NL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6" y="1440213"/>
            <a:ext cx="4320000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6" y="1440213"/>
            <a:ext cx="432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3" y="4633821"/>
            <a:ext cx="4320000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89" y="4499478"/>
            <a:ext cx="4320000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9" y="7744311"/>
            <a:ext cx="4320000" cy="32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6" y="7744311"/>
            <a:ext cx="4320000" cy="32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6" y="10984311"/>
            <a:ext cx="432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6" y="10984311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7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BF53F479-9667-4DF9-9E62-F53DE40C6CE9}"/>
              </a:ext>
            </a:extLst>
          </p:cNvPr>
          <p:cNvSpPr/>
          <p:nvPr/>
        </p:nvSpPr>
        <p:spPr>
          <a:xfrm>
            <a:off x="0" y="0"/>
            <a:ext cx="8993913" cy="1440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8F058B1-4D09-4D0A-918B-9B6D161C1422}"/>
              </a:ext>
            </a:extLst>
          </p:cNvPr>
          <p:cNvSpPr txBox="1"/>
          <p:nvPr/>
        </p:nvSpPr>
        <p:spPr>
          <a:xfrm>
            <a:off x="825191" y="685935"/>
            <a:ext cx="4491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 dirty="0"/>
              <a:t>FE simulations – PCL</a:t>
            </a:r>
            <a:endParaRPr lang="nl-NL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8" y="1440213"/>
            <a:ext cx="4320000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9" y="4736208"/>
            <a:ext cx="432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88" y="4760095"/>
            <a:ext cx="4320000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4" y="7881593"/>
            <a:ext cx="4320000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7960154"/>
            <a:ext cx="4320000" cy="32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9" y="11121593"/>
            <a:ext cx="4320000" cy="32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8" y="11160213"/>
            <a:ext cx="432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9" y="1563306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0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290B08A5-4C55-46E6-9C6F-1AA239E99729}"/>
              </a:ext>
            </a:extLst>
          </p:cNvPr>
          <p:cNvSpPr/>
          <p:nvPr/>
        </p:nvSpPr>
        <p:spPr>
          <a:xfrm>
            <a:off x="0" y="0"/>
            <a:ext cx="8993913" cy="1440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CE28C8C-FD8D-4ABC-9C3A-1AC45EEB8A97}"/>
              </a:ext>
            </a:extLst>
          </p:cNvPr>
          <p:cNvSpPr txBox="1"/>
          <p:nvPr/>
        </p:nvSpPr>
        <p:spPr>
          <a:xfrm>
            <a:off x="825191" y="685935"/>
            <a:ext cx="4668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 dirty="0"/>
              <a:t>FE simulations – MCL</a:t>
            </a:r>
            <a:endParaRPr lang="nl-NL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8" y="1444849"/>
            <a:ext cx="4320000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6" y="4680213"/>
            <a:ext cx="432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4689486"/>
            <a:ext cx="4320000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6" y="7920213"/>
            <a:ext cx="4320000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7920213"/>
            <a:ext cx="4320000" cy="32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6" y="11160213"/>
            <a:ext cx="4320000" cy="32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11160213"/>
            <a:ext cx="432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213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CC14684C-02DC-4635-8B02-A0F01FE447C3}"/>
              </a:ext>
            </a:extLst>
          </p:cNvPr>
          <p:cNvSpPr/>
          <p:nvPr/>
        </p:nvSpPr>
        <p:spPr>
          <a:xfrm>
            <a:off x="0" y="0"/>
            <a:ext cx="8993913" cy="1440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7AD9837-0CEF-4286-BD97-D9834C926C47}"/>
              </a:ext>
            </a:extLst>
          </p:cNvPr>
          <p:cNvSpPr txBox="1"/>
          <p:nvPr/>
        </p:nvSpPr>
        <p:spPr>
          <a:xfrm>
            <a:off x="825191" y="685935"/>
            <a:ext cx="4429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 dirty="0"/>
              <a:t>FE simulations – LCL</a:t>
            </a:r>
            <a:endParaRPr lang="nl-NL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44" y="1440213"/>
            <a:ext cx="4320000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6" y="4726605"/>
            <a:ext cx="432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6" y="4726605"/>
            <a:ext cx="4320000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6" y="7920213"/>
            <a:ext cx="4320000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6" y="7920213"/>
            <a:ext cx="4320000" cy="32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6" y="11160213"/>
            <a:ext cx="4320000" cy="32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6" y="11160213"/>
            <a:ext cx="432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5" y="1440213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5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55AB59F6-34C5-4CC9-B9D7-3CA9123F28B2}"/>
              </a:ext>
            </a:extLst>
          </p:cNvPr>
          <p:cNvSpPr/>
          <p:nvPr/>
        </p:nvSpPr>
        <p:spPr>
          <a:xfrm>
            <a:off x="0" y="0"/>
            <a:ext cx="8993913" cy="1440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0064DF5-C247-48F2-93CA-99636B210B30}"/>
              </a:ext>
            </a:extLst>
          </p:cNvPr>
          <p:cNvSpPr txBox="1"/>
          <p:nvPr/>
        </p:nvSpPr>
        <p:spPr>
          <a:xfrm>
            <a:off x="825191" y="685935"/>
            <a:ext cx="4491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 dirty="0"/>
              <a:t>AP simulations - PCL</a:t>
            </a:r>
            <a:endParaRPr lang="nl-NL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213"/>
            <a:ext cx="4320000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6" y="1474892"/>
            <a:ext cx="432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6" y="4628195"/>
            <a:ext cx="4320000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6" y="4680213"/>
            <a:ext cx="4320000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6" y="7885534"/>
            <a:ext cx="4320000" cy="32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6" y="7920213"/>
            <a:ext cx="4320000" cy="32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6" y="11125534"/>
            <a:ext cx="432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6" y="11160213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5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9019014E-1D75-4AE8-93F5-AE878AB08671}"/>
              </a:ext>
            </a:extLst>
          </p:cNvPr>
          <p:cNvSpPr/>
          <p:nvPr/>
        </p:nvSpPr>
        <p:spPr>
          <a:xfrm>
            <a:off x="0" y="0"/>
            <a:ext cx="8993913" cy="1440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677B63D-E1C1-4156-B28F-9DFA43F4AA67}"/>
              </a:ext>
            </a:extLst>
          </p:cNvPr>
          <p:cNvSpPr txBox="1"/>
          <p:nvPr/>
        </p:nvSpPr>
        <p:spPr>
          <a:xfrm>
            <a:off x="825191" y="685935"/>
            <a:ext cx="4327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 dirty="0"/>
              <a:t>IE simulations - ACL</a:t>
            </a:r>
            <a:endParaRPr lang="nl-NL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3" y="1486605"/>
            <a:ext cx="4320000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1417017"/>
            <a:ext cx="432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4" y="4680213"/>
            <a:ext cx="4320000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4633821"/>
            <a:ext cx="4320000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4" y="7920213"/>
            <a:ext cx="4320000" cy="32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7920213"/>
            <a:ext cx="4320000" cy="32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5" y="11160213"/>
            <a:ext cx="432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11160213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8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E701C65B-F7F8-49CE-B5D1-37E5E384D655}"/>
              </a:ext>
            </a:extLst>
          </p:cNvPr>
          <p:cNvSpPr/>
          <p:nvPr/>
        </p:nvSpPr>
        <p:spPr>
          <a:xfrm>
            <a:off x="0" y="0"/>
            <a:ext cx="8993913" cy="1440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4C676B-4260-4236-9795-CD65E40F3823}"/>
              </a:ext>
            </a:extLst>
          </p:cNvPr>
          <p:cNvSpPr txBox="1"/>
          <p:nvPr/>
        </p:nvSpPr>
        <p:spPr>
          <a:xfrm>
            <a:off x="825191" y="685935"/>
            <a:ext cx="4294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 dirty="0"/>
              <a:t>IE simulations - PCL</a:t>
            </a:r>
            <a:endParaRPr lang="nl-NL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8" y="1602877"/>
            <a:ext cx="4320000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9" y="4831279"/>
            <a:ext cx="432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6" y="1597078"/>
            <a:ext cx="4320000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8" y="4726605"/>
            <a:ext cx="4320000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8" y="7897017"/>
            <a:ext cx="4320000" cy="32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7920213"/>
            <a:ext cx="4320000" cy="32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8" y="11113821"/>
            <a:ext cx="432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8" y="11160213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E0FFEF25-C0A7-4C64-94C2-F0319C9D04A1}"/>
              </a:ext>
            </a:extLst>
          </p:cNvPr>
          <p:cNvSpPr/>
          <p:nvPr/>
        </p:nvSpPr>
        <p:spPr>
          <a:xfrm>
            <a:off x="0" y="0"/>
            <a:ext cx="8993913" cy="1440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DA0E19E-A24D-4452-8FA2-919F7C0BFDB2}"/>
              </a:ext>
            </a:extLst>
          </p:cNvPr>
          <p:cNvSpPr txBox="1"/>
          <p:nvPr/>
        </p:nvSpPr>
        <p:spPr>
          <a:xfrm>
            <a:off x="825191" y="685935"/>
            <a:ext cx="4471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 dirty="0"/>
              <a:t>IE simulations - MCL</a:t>
            </a:r>
            <a:endParaRPr lang="nl-NL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3" y="1487394"/>
            <a:ext cx="4320000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8" y="1444355"/>
            <a:ext cx="432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3" y="4677452"/>
            <a:ext cx="4320000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4682974"/>
            <a:ext cx="4320000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3" y="7920213"/>
            <a:ext cx="4320000" cy="32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7920213"/>
            <a:ext cx="4320000" cy="32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3" y="11160213"/>
            <a:ext cx="432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11160213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6046E876-EAF3-4D72-90EA-C3A1FD03DF6D}"/>
              </a:ext>
            </a:extLst>
          </p:cNvPr>
          <p:cNvSpPr/>
          <p:nvPr/>
        </p:nvSpPr>
        <p:spPr>
          <a:xfrm>
            <a:off x="0" y="0"/>
            <a:ext cx="8993913" cy="1440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AC71B11-2417-4E80-A5BC-49C2CC32BB94}"/>
              </a:ext>
            </a:extLst>
          </p:cNvPr>
          <p:cNvSpPr txBox="1"/>
          <p:nvPr/>
        </p:nvSpPr>
        <p:spPr>
          <a:xfrm>
            <a:off x="825191" y="685935"/>
            <a:ext cx="4232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 dirty="0"/>
              <a:t>IE simulations - LCL</a:t>
            </a:r>
            <a:endParaRPr lang="nl-NL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1" y="1486605"/>
            <a:ext cx="4320000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76" y="1486605"/>
            <a:ext cx="432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6" y="4633821"/>
            <a:ext cx="4320000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05" y="4680213"/>
            <a:ext cx="4320000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6" y="7827429"/>
            <a:ext cx="4320000" cy="32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6" y="7873821"/>
            <a:ext cx="4320000" cy="32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6" y="11113821"/>
            <a:ext cx="432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6" y="11160213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7CD080FC-E13A-4F9E-BD48-C8DCD79E8290}"/>
              </a:ext>
            </a:extLst>
          </p:cNvPr>
          <p:cNvSpPr/>
          <p:nvPr/>
        </p:nvSpPr>
        <p:spPr>
          <a:xfrm>
            <a:off x="0" y="0"/>
            <a:ext cx="8993913" cy="1440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505EEEB-97C1-44A3-A21C-3463A1294156}"/>
              </a:ext>
            </a:extLst>
          </p:cNvPr>
          <p:cNvSpPr txBox="1"/>
          <p:nvPr/>
        </p:nvSpPr>
        <p:spPr>
          <a:xfrm>
            <a:off x="825191" y="685935"/>
            <a:ext cx="4693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 dirty="0"/>
              <a:t>VV simulations - MCL</a:t>
            </a:r>
            <a:endParaRPr lang="nl-NL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8" y="1440213"/>
            <a:ext cx="4320000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8" y="1440213"/>
            <a:ext cx="432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3" y="4633821"/>
            <a:ext cx="4320000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4680213"/>
            <a:ext cx="4320000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3" y="7920213"/>
            <a:ext cx="4320000" cy="32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7873821"/>
            <a:ext cx="4320000" cy="32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8" y="11160213"/>
            <a:ext cx="432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8" y="11160213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9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B4316D23-0821-464B-8B37-558C2755D40F}"/>
              </a:ext>
            </a:extLst>
          </p:cNvPr>
          <p:cNvSpPr/>
          <p:nvPr/>
        </p:nvSpPr>
        <p:spPr>
          <a:xfrm>
            <a:off x="0" y="0"/>
            <a:ext cx="8993913" cy="1440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BA2D31B-BD74-46A2-BD93-B33F4614C43C}"/>
              </a:ext>
            </a:extLst>
          </p:cNvPr>
          <p:cNvSpPr txBox="1"/>
          <p:nvPr/>
        </p:nvSpPr>
        <p:spPr>
          <a:xfrm>
            <a:off x="825191" y="685935"/>
            <a:ext cx="4454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 dirty="0"/>
              <a:t>VV simulations - LCL</a:t>
            </a:r>
            <a:endParaRPr lang="nl-NL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3" y="1440213"/>
            <a:ext cx="4320000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1466345"/>
            <a:ext cx="432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3" y="4627949"/>
            <a:ext cx="4320000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3" y="4627949"/>
            <a:ext cx="4320000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8" y="7920213"/>
            <a:ext cx="4320000" cy="32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8" y="7920213"/>
            <a:ext cx="4320000" cy="32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8" y="11160213"/>
            <a:ext cx="432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8" y="11160213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1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45C5A861-EB3F-4FC6-A251-8790398AFF53}"/>
              </a:ext>
            </a:extLst>
          </p:cNvPr>
          <p:cNvSpPr/>
          <p:nvPr/>
        </p:nvSpPr>
        <p:spPr>
          <a:xfrm>
            <a:off x="0" y="0"/>
            <a:ext cx="8993913" cy="1440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310ED91-B90D-4E4A-AD7C-CF10B8CB032A}"/>
              </a:ext>
            </a:extLst>
          </p:cNvPr>
          <p:cNvSpPr txBox="1"/>
          <p:nvPr/>
        </p:nvSpPr>
        <p:spPr>
          <a:xfrm>
            <a:off x="825191" y="685935"/>
            <a:ext cx="4524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 dirty="0"/>
              <a:t>FE simulations – ACL</a:t>
            </a:r>
            <a:endParaRPr lang="nl-NL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8" y="1440213"/>
            <a:ext cx="4320000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" y="4680213"/>
            <a:ext cx="432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8" y="4680213"/>
            <a:ext cx="4320000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" y="7920213"/>
            <a:ext cx="4320000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8" y="7920213"/>
            <a:ext cx="4320000" cy="32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6" y="11160213"/>
            <a:ext cx="4320000" cy="32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8" y="11160213"/>
            <a:ext cx="432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" y="1440213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042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48</Words>
  <Application>Microsoft Office PowerPoint</Application>
  <PresentationFormat>Custom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30</cp:revision>
  <dcterms:created xsi:type="dcterms:W3CDTF">2020-10-15T20:48:48Z</dcterms:created>
  <dcterms:modified xsi:type="dcterms:W3CDTF">2020-10-19T22:22:42Z</dcterms:modified>
</cp:coreProperties>
</file>