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4" r:id="rId6"/>
    <p:sldId id="263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96292-6F53-4C3F-8736-4D16342E0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327C68-6991-4A87-8982-2CF8E1499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859200-4FE1-48A8-BA97-3C2EBA3EA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14E6D-0D8B-4A02-B72D-F9C1AAA5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7A34CC-38A5-4A11-96A3-299153EE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59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02C14-AE96-4063-B7C9-8D529A0B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C451D5-979B-49ED-BC34-7DBBC3813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6CF4B9-A017-46B9-B275-51B395DFD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68CC18-EBAF-41EE-8DBC-EBBF80E0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48EE5D-399F-4E2D-B336-A86B109C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1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5FC0279-5195-4BFC-AD15-6635C7481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BBE02D-7804-479D-B43B-B145DC9CD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04D593-A90C-4F0E-9685-BDA5BEA3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358CFF-6063-45A7-A11C-5BDB0F66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C94A88-823C-4E1C-9DE6-260B6E6A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99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302681-DAA2-495A-ACF6-A1E99FBF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52B123-89C0-4346-94F7-40D8E8C9A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164705-EB11-4519-BF39-6D10FC18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E36C64-71ED-484D-9487-58D481D42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4FE61E-88BE-4C05-9C05-BFE27455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9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ED177-749C-48A6-9345-16696C64A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4AA402-6614-48D5-96AB-069D549F6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CCF53-1FFD-43BC-B718-8C73DAB5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37BA42-5457-40D8-9845-C4CAC5F3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2AD407-9891-4BE9-B3FE-FD203A03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88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B7ECA-B922-43A6-B238-67A97AB4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1467C6-E426-40CF-BF11-F6700615B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753A98B-0902-4817-80F0-11C788122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670B48-19D0-40D9-A324-FBC78523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0E78EF-5771-4BBE-9FDC-438DE82F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D800E1-0D51-4D33-831E-65F48E41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C1C21-30AA-4025-8D98-F5ECF84E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B73783-4F81-4F35-B3DE-32DF5563A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987711-C9B3-4A58-A439-51C88905C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5B5767-639C-408E-AC70-171A71F73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7F391A9-2476-4909-B96C-E2A8E465F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2C3D15-1F1F-4DF3-86B7-EC9DFEC9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E96FDD4-9436-4069-A49E-B748B7F5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64E7F9E-76DB-4E0B-9778-706208CE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0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DE2A1-2862-4242-9185-90A29AD58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4CC83E4-D505-4D47-B621-A707259D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293D6E4-F231-45DB-B077-668E0E32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D8C9A8-6330-4643-B0E1-E1F84125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46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A96F72E-748C-4B7E-88C6-789E829F3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C56126-3C33-488E-AD96-C7506228B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A0D5F0-C0A3-4BF9-9145-1940B8F8F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10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4759B-89BD-4D3E-9369-07C3510A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849490-8CD7-4584-AFF8-45D1C8FCA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4BE860-D0FC-4A3D-B7B1-591B28F77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12AB2A-E33D-4F42-AE5D-242A5003F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CE465C-0E21-4003-9199-B1C7F6E5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F01A1A1-D17B-44FF-872A-BDAC5066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094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ED86A-4261-4706-B342-5368460D2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1FB7C16-5143-47D5-9B55-3394F9DA2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6C788C-3743-4DEF-ABFE-E0D440B8D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CA8F95-8287-4D6B-A6E6-4F5B26951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08749B-9846-4788-B40C-D81C2ECC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C17E81E-44DB-4AA2-855C-A49F6E00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8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38547FA-8AD5-4F9A-881D-CC8FD0497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EA8E5C-6113-4529-A348-3CBBAF373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B89B72-188A-4AD4-800E-3631F5EC4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8EAE7-8015-49AB-844D-AE7AA2F69446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467944-A17D-49CB-9D51-BFA212846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4BF774-A206-4320-8EFA-9920CE221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0A654-A11F-416A-B1B7-30F949FD4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31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4290EF8-3FE3-48C4-ADCF-9F0C7860CFA6}"/>
              </a:ext>
            </a:extLst>
          </p:cNvPr>
          <p:cNvSpPr txBox="1"/>
          <p:nvPr/>
        </p:nvSpPr>
        <p:spPr>
          <a:xfrm>
            <a:off x="1677971" y="2055043"/>
            <a:ext cx="95870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Sensitivity analysis 1: Prestretch and axial loading</a:t>
            </a: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4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oks001 – Last converged times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0E6FE7A-4445-4594-B2BF-A3ED8290C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7" y="1049609"/>
            <a:ext cx="3511303" cy="26334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7EAB752-90FC-4D55-8EDC-1AA668BE1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1049608"/>
            <a:ext cx="3511303" cy="263347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586256D-E1AC-4C0D-B1DC-02B0FB27CB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132" y="3867912"/>
            <a:ext cx="3511303" cy="2633477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630BEAAA-5EE0-4AB6-99B8-BE7456BD06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3867912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8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oks002 – Last converged times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DDF18B5-6B72-427D-A09F-845533B81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E5A4561-015A-4EE1-B74C-49F97A4D8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67" y="3987362"/>
            <a:ext cx="3511303" cy="263347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EE86D6B-40F2-4018-8D1E-96CC2D218C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3987362"/>
            <a:ext cx="3511303" cy="263347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CF0E9C9E-4BE9-428A-94FB-174147A2F1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430" y="123443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6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oks004 – Last converged times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9D69C22-C944-4527-9E76-630674365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F031A378-ABB8-4D32-8D86-CB96BCDA47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247" y="3977634"/>
            <a:ext cx="3511303" cy="263347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4439AD5-B37A-4EF2-9C55-27A48D2FB2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3977635"/>
            <a:ext cx="3511303" cy="263347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5401079-021E-4D82-B3B6-1DD2F22933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247" y="123443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4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oks006 – Last converged times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B980B9F-6643-4FC4-8597-296224104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0DB57A4-4665-4977-8D54-206EA568F7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242" y="4006818"/>
            <a:ext cx="3511303" cy="263347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C6E4FB5-989B-4331-9F19-673502C549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4006818"/>
            <a:ext cx="3511303" cy="263347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5FB4EC5-620B-4D5E-9DAF-BDB9AC2620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243" y="123443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9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oks007 – Last converged times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7C1C849-87FD-47E3-9682-5AA3BBFB2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5AA8119D-D0EE-404D-A69E-DBA6865FE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1" y="3880166"/>
            <a:ext cx="3511303" cy="263347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DED5421-E0BA-47B6-8153-20CBF7B8D4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3867912"/>
            <a:ext cx="3511303" cy="263347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B127CDDF-2654-4553-857F-3484F0AE5F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2" y="1234435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6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210BAC-9E25-4C1C-9FCC-3E498C25DCBD}"/>
              </a:ext>
            </a:extLst>
          </p:cNvPr>
          <p:cNvSpPr txBox="1"/>
          <p:nvPr/>
        </p:nvSpPr>
        <p:spPr>
          <a:xfrm>
            <a:off x="0" y="0"/>
            <a:ext cx="459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Model oks008 – Last converged times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109452E-62E4-4A60-9F60-4E5439350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5" y="1234435"/>
            <a:ext cx="3511303" cy="26334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CDC8A30-6D25-42B2-AF4C-56E98CDF6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7" y="3867910"/>
            <a:ext cx="3511303" cy="263347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F88BA31-93D8-4E1A-9716-751FE5220F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3867911"/>
            <a:ext cx="3511303" cy="263347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4052CFD3-0B8D-4245-92B3-CE95828124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8" y="1234434"/>
            <a:ext cx="3511303" cy="26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696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</Words>
  <Application>Microsoft Office PowerPoint</Application>
  <PresentationFormat>Breedbeeld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Nynke Rooks</dc:creator>
  <cp:lastModifiedBy>Nynke Rooks</cp:lastModifiedBy>
  <cp:revision>17</cp:revision>
  <dcterms:created xsi:type="dcterms:W3CDTF">2021-12-13T04:29:20Z</dcterms:created>
  <dcterms:modified xsi:type="dcterms:W3CDTF">2021-12-13T05:12:38Z</dcterms:modified>
</cp:coreProperties>
</file>