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4" r:id="rId6"/>
    <p:sldId id="263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96292-6F53-4C3F-8736-4D16342E0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327C68-6991-4A87-8982-2CF8E1499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859200-4FE1-48A8-BA97-3C2EBA3E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14E6D-0D8B-4A02-B72D-F9C1AAA5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7A34CC-38A5-4A11-96A3-299153EE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5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02C14-AE96-4063-B7C9-8D529A0B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C451D5-979B-49ED-BC34-7DBBC3813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6CF4B9-A017-46B9-B275-51B395DFD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68CC18-EBAF-41EE-8DBC-EBBF80E0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48EE5D-399F-4E2D-B336-A86B109C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1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5FC0279-5195-4BFC-AD15-6635C7481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BBE02D-7804-479D-B43B-B145DC9CD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04D593-A90C-4F0E-9685-BDA5BEA3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358CFF-6063-45A7-A11C-5BDB0F66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C94A88-823C-4E1C-9DE6-260B6E6A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99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302681-DAA2-495A-ACF6-A1E99FBF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52B123-89C0-4346-94F7-40D8E8C9A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164705-EB11-4519-BF39-6D10FC18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E36C64-71ED-484D-9487-58D481D4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4FE61E-88BE-4C05-9C05-BFE27455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9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ED177-749C-48A6-9345-16696C64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4AA402-6614-48D5-96AB-069D549F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CCF53-1FFD-43BC-B718-8C73DAB5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37BA42-5457-40D8-9845-C4CAC5F3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2AD407-9891-4BE9-B3FE-FD203A03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88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B7ECA-B922-43A6-B238-67A97AB4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1467C6-E426-40CF-BF11-F6700615B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753A98B-0902-4817-80F0-11C788122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670B48-19D0-40D9-A324-FBC78523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0E78EF-5771-4BBE-9FDC-438DE82F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D800E1-0D51-4D33-831E-65F48E41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C1C21-30AA-4025-8D98-F5ECF84E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B73783-4F81-4F35-B3DE-32DF5563A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987711-C9B3-4A58-A439-51C88905C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5B5767-639C-408E-AC70-171A71F73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7F391A9-2476-4909-B96C-E2A8E465F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2C3D15-1F1F-4DF3-86B7-EC9DFEC9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E96FDD4-9436-4069-A49E-B748B7F5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64E7F9E-76DB-4E0B-9778-706208CE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0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DE2A1-2862-4242-9185-90A29AD58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4CC83E4-D505-4D47-B621-A707259D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293D6E4-F231-45DB-B077-668E0E32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D8C9A8-6330-4643-B0E1-E1F84125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46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A96F72E-748C-4B7E-88C6-789E829F3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C56126-3C33-488E-AD96-C7506228B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A0D5F0-C0A3-4BF9-9145-1940B8F8F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4759B-89BD-4D3E-9369-07C3510A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849490-8CD7-4584-AFF8-45D1C8FC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4BE860-D0FC-4A3D-B7B1-591B28F77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12AB2A-E33D-4F42-AE5D-242A5003F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CE465C-0E21-4003-9199-B1C7F6E5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01A1A1-D17B-44FF-872A-BDAC5066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94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ED86A-4261-4706-B342-5368460D2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FB7C16-5143-47D5-9B55-3394F9DA2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6C788C-3743-4DEF-ABFE-E0D440B8D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CA8F95-8287-4D6B-A6E6-4F5B26951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08749B-9846-4788-B40C-D81C2ECC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17E81E-44DB-4AA2-855C-A49F6E00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8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8547FA-8AD5-4F9A-881D-CC8FD049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EA8E5C-6113-4529-A348-3CBBAF373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B89B72-188A-4AD4-800E-3631F5EC4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467944-A17D-49CB-9D51-BFA212846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4BF774-A206-4320-8EFA-9920CE221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31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4290EF8-3FE3-48C4-ADCF-9F0C7860CFA6}"/>
              </a:ext>
            </a:extLst>
          </p:cNvPr>
          <p:cNvSpPr txBox="1"/>
          <p:nvPr/>
        </p:nvSpPr>
        <p:spPr>
          <a:xfrm>
            <a:off x="1677971" y="2055043"/>
            <a:ext cx="9587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>
                <a:latin typeface="Arial" panose="020B0604020202020204" pitchFamily="34" charset="0"/>
                <a:cs typeface="Arial" panose="020B0604020202020204" pitchFamily="34" charset="0"/>
              </a:rPr>
              <a:t>Sensitivity analysis 2: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Rotate the knee joint to the flexion angle in which the robot data is obtained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4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oks001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0C779F5-4B9B-4E7C-9EB2-746B58852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E2EE2CA-2DFE-4C76-B3B1-BF382F219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15" y="3867910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F7C38B2-6221-47C7-9DDD-B39207C00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867911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FCA7F5A-8D38-4158-AA0E-06E872053E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16" y="1234434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8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oks002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40C0B9-510D-4496-A6FB-03DB55924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556B7D0-E658-4ADB-B33E-69CDA65E6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8" y="4011962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CBEC455B-3744-4811-9BD0-A0EF57452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4011962"/>
            <a:ext cx="3511303" cy="263347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6B88DE0C-984E-430C-BDBD-AC2407C4E8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8" y="1306460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6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oks004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C3430BE-054B-487D-8E48-3FBB877D4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49B7B67-351A-489B-91CD-CE42014F0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411" y="4052791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85476A1-59CC-4275-9D72-6B3E2C5154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4052791"/>
            <a:ext cx="3511303" cy="263347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C049F985-8384-4241-B217-FF17D19149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411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4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oks006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5275C6B-9BDA-4680-9E14-4BA678996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082A7FD-AAD1-436C-9012-F0E4AC5D5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463" y="3965109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3CC55710-E9B3-48C1-BD14-3911589ADB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70" y="3867912"/>
            <a:ext cx="3511303" cy="263347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F9739875-9E75-4EBB-8386-2B06B94AFB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463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9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oks007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CA0E310-B1BE-4129-B65C-91E95FBD3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827A5CD-3961-4CA6-9C0F-87D785EEA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093" y="3990160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328791C-F154-4FC9-B9FF-2C9C8B6D62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3990161"/>
            <a:ext cx="3511303" cy="263347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0DB00A7A-BE18-4AB5-82EF-729EC7EE7F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093" y="1234434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6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oks008 – Last converged times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4EAAC66-8D2E-4C9E-BD73-4D9130AD0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8" y="1221909"/>
            <a:ext cx="3511303" cy="26334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DE41CCC-B370-4E95-865F-F918E2F1D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221908"/>
            <a:ext cx="3511303" cy="263347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ABEBA34A-143E-4212-8922-5AB1039F6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8" y="4102895"/>
            <a:ext cx="3511303" cy="263347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636E135-0CA1-42F6-AFF9-0B5DD58ED4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410289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696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55</Words>
  <Application>Microsoft Office PowerPoint</Application>
  <PresentationFormat>Breedbeeld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Nynke Rooks</dc:creator>
  <cp:lastModifiedBy>Nynke Rooks</cp:lastModifiedBy>
  <cp:revision>12</cp:revision>
  <dcterms:created xsi:type="dcterms:W3CDTF">2021-12-13T04:29:20Z</dcterms:created>
  <dcterms:modified xsi:type="dcterms:W3CDTF">2021-12-13T05:09:01Z</dcterms:modified>
</cp:coreProperties>
</file>