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30" autoAdjust="0"/>
    <p:restoredTop sz="94660"/>
  </p:normalViewPr>
  <p:slideViewPr>
    <p:cSldViewPr snapToGrid="0">
      <p:cViewPr>
        <p:scale>
          <a:sx n="80" d="100"/>
          <a:sy n="80" d="100"/>
        </p:scale>
        <p:origin x="39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2F387-BF77-4F2D-AE61-D6B6048B6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97B50F-1FA7-451C-93A6-C4BC350F9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5E170A-95E1-4227-82E0-202EBCF8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E9B05E-C5DE-4922-844A-6F597253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BB8379-7EDD-4439-B140-CDD1C211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92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E8ADD-B219-4C1B-A0C1-7CBC25FF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4F8962-045C-4A9E-A735-5E91FFDBC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9E72E-B5AC-4AB7-BCC8-ED79BBBC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115DC-35C3-4F79-BBF7-A7D087F75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E11B31-2555-41C6-8ABB-EE1BE57A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10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2E96E24-E68F-43EF-A4AA-3F2B9B342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BE9DBB-0097-441C-ADE2-6C15AE448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9E3FEB-7985-4030-8D59-50EAD977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AC7FFA-C30A-4BB3-84C6-FDFF076E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67F471-9E62-44AC-B7D1-EFBC1CE6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01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87F5A-20F7-4D51-9CEA-3F475D24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2254E4-BFEB-40F3-8A9F-8F6664449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D28150-2320-4068-B8BD-795FC2F8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80A3DA-8637-4DD9-BA81-D7AE6F001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AFCBF4-FBCE-4634-AFB0-2E7971EA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65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D16F7-F3FF-4B24-A7FA-98FCDE97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42E0F-4118-48D6-ADD3-6B46CB47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5FA1F9-1174-4406-8CFA-F9E3690C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AE240C-A945-4207-A51F-39005C57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962685-D31B-4C03-849C-AD31FD9F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08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AA026-ABEA-460C-B07B-7D783554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6D822D-5D52-4C86-AF25-B4284A673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EF426E-B346-4899-84E1-056A15E52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5EFF46-50F3-46F4-8D37-6BB8738E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BF3998-416A-4CDD-8142-770E0A4C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AD9C3C-5643-451D-B521-B7023BF0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22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EFAE2-004D-4C71-AD2E-E5C5336C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361468-5896-4F16-8597-B1287D4AA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BD2613-75B0-4631-9220-06A1306BA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7D0A6C-00B6-454C-85CC-B05B0C2CB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47DAB8-6FFF-487D-BF33-B0E30CE8A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C0FC7C7-7CCB-4E72-B2E1-0E342343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F28A82D-8551-4945-89A0-E27E46AA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C82C9AA-2706-4BE7-A13A-9DA02761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12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8596-A80A-4BC8-BD13-05B4FD33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F734061-222F-4B67-9F37-E6623369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139E7B-2E11-47D6-860B-5A35D256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C488C6-0B46-4D95-BDBB-98A133CB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52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05897CC-69F3-4B64-93E3-DB0737DD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3093579-FF1E-489C-8EDF-443EC218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5DDC55-6752-4EC6-B425-B158CB82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17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FBD6F-3592-4C26-BF65-67F08D82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1FAEFA-B04A-472C-AA51-475F2296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ADB4D6-DD81-49FA-9443-7B5134522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371830-F451-405B-A39B-FC460D8B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68093A-CA28-49A6-AA3A-7B51F21A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100607-090D-4CED-9D62-729A24F0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8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6BB79-218D-4887-A379-0A166F38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BCB4198-DBDD-4355-8595-B73106319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94FD37-630C-46D2-BA25-76E78FB6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D233E8-486D-4EE3-9D14-A370045D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4E7001-AAB1-4D6D-9C2B-8C9E9785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625ED1-BA35-46C5-82FB-6F249E72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6194B8-69F6-46BB-9821-EE91F93C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E6DE51-4D4D-4924-9782-B092F065D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2C5EC8-51D9-4FEB-972D-F9BD64E3C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FC21-C9BC-4D7C-880E-34C8DC7DCA0A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BF7E50-B157-474B-B965-EE9429530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2F6A32-9CF7-4FE9-8750-D96DD3B87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622FD-8F10-419A-B203-745EAFE0D9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56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D2846E-4A01-44B3-88E6-0DA634373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9" r="67197" b="-1"/>
          <a:stretch/>
        </p:blipFill>
        <p:spPr>
          <a:xfrm>
            <a:off x="227155" y="598041"/>
            <a:ext cx="1259795" cy="22224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76A3CCF-283D-4330-9F2C-7EB625FEB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2" t="31833" r="10992"/>
          <a:stretch/>
        </p:blipFill>
        <p:spPr>
          <a:xfrm>
            <a:off x="2349738" y="638816"/>
            <a:ext cx="731466" cy="21816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0A734AE-D85F-4A89-9CC9-279804AFCD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1" t="35606" r="48834"/>
          <a:stretch/>
        </p:blipFill>
        <p:spPr>
          <a:xfrm>
            <a:off x="7442623" y="759576"/>
            <a:ext cx="842123" cy="20608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D1517E7-C2E7-4907-9A95-85C0AA1FA0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34468" r="67043"/>
          <a:stretch/>
        </p:blipFill>
        <p:spPr>
          <a:xfrm>
            <a:off x="7012006" y="2877673"/>
            <a:ext cx="1272739" cy="20972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C128320-36CC-4568-A012-FFD488C8E5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34429" r="67044" b="1"/>
          <a:stretch/>
        </p:blipFill>
        <p:spPr>
          <a:xfrm>
            <a:off x="8646851" y="721939"/>
            <a:ext cx="1301892" cy="209850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79E21DD-BE51-4F92-973C-C89DDC69B4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34330" r="66874" b="-1"/>
          <a:stretch/>
        </p:blipFill>
        <p:spPr>
          <a:xfrm>
            <a:off x="10135596" y="718701"/>
            <a:ext cx="1301892" cy="210174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9E351A-F080-422E-B652-72048888082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35606" r="30888"/>
          <a:stretch/>
        </p:blipFill>
        <p:spPr>
          <a:xfrm>
            <a:off x="10660244" y="2894354"/>
            <a:ext cx="777244" cy="206086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ACE776F-F48F-4570-9A32-288675EC76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4" t="31661" r="12083" b="5352"/>
          <a:stretch/>
        </p:blipFill>
        <p:spPr>
          <a:xfrm>
            <a:off x="10636554" y="4828298"/>
            <a:ext cx="707533" cy="2015825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1FD8A03C-2942-4401-9269-FE20AE9C3D43}"/>
              </a:ext>
            </a:extLst>
          </p:cNvPr>
          <p:cNvSpPr txBox="1"/>
          <p:nvPr/>
        </p:nvSpPr>
        <p:spPr>
          <a:xfrm>
            <a:off x="0" y="6238544"/>
            <a:ext cx="417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BF1831EB-24A4-4117-B565-6B3FE664D811}"/>
              </a:ext>
            </a:extLst>
          </p:cNvPr>
          <p:cNvSpPr txBox="1"/>
          <p:nvPr/>
        </p:nvSpPr>
        <p:spPr>
          <a:xfrm>
            <a:off x="857053" y="327068"/>
            <a:ext cx="4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41A3EC3-DD82-40D5-A205-3AF84B3DDA83}"/>
              </a:ext>
            </a:extLst>
          </p:cNvPr>
          <p:cNvSpPr txBox="1"/>
          <p:nvPr/>
        </p:nvSpPr>
        <p:spPr>
          <a:xfrm>
            <a:off x="2531532" y="327068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CE7F891E-E82A-407C-9952-C9E441DF719E}"/>
              </a:ext>
            </a:extLst>
          </p:cNvPr>
          <p:cNvSpPr txBox="1"/>
          <p:nvPr/>
        </p:nvSpPr>
        <p:spPr>
          <a:xfrm>
            <a:off x="4348476" y="303676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F9754E44-1A52-4EA6-9597-4B5BE23C9F27}"/>
              </a:ext>
            </a:extLst>
          </p:cNvPr>
          <p:cNvSpPr txBox="1"/>
          <p:nvPr/>
        </p:nvSpPr>
        <p:spPr>
          <a:xfrm>
            <a:off x="5919809" y="269484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EC3D699-CE16-4FB6-9394-8FFDF3C0315F}"/>
              </a:ext>
            </a:extLst>
          </p:cNvPr>
          <p:cNvSpPr txBox="1"/>
          <p:nvPr/>
        </p:nvSpPr>
        <p:spPr>
          <a:xfrm>
            <a:off x="9208551" y="269522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7236D801-57D2-4899-9726-4FEB21EA89FB}"/>
              </a:ext>
            </a:extLst>
          </p:cNvPr>
          <p:cNvSpPr txBox="1"/>
          <p:nvPr/>
        </p:nvSpPr>
        <p:spPr>
          <a:xfrm>
            <a:off x="10866709" y="269522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73B946A2-5371-4E35-BFBB-6FFF1ACBE788}"/>
              </a:ext>
            </a:extLst>
          </p:cNvPr>
          <p:cNvSpPr txBox="1"/>
          <p:nvPr/>
        </p:nvSpPr>
        <p:spPr>
          <a:xfrm>
            <a:off x="7736753" y="269837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BAC9639D-BE6A-4195-A9FD-3D549322C6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9" t="34430" r="30774"/>
          <a:stretch/>
        </p:blipFill>
        <p:spPr>
          <a:xfrm>
            <a:off x="5817742" y="718700"/>
            <a:ext cx="777244" cy="2098507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744771CF-F33A-4D14-8C07-6ED1DA45FB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7" t="40064" r="12936"/>
          <a:stretch/>
        </p:blipFill>
        <p:spPr>
          <a:xfrm>
            <a:off x="5878805" y="3056767"/>
            <a:ext cx="792478" cy="1918195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45A41BD1-B608-4B4A-A9C6-496D50B441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6" t="34925" r="12383" b="6108"/>
          <a:stretch/>
        </p:blipFill>
        <p:spPr>
          <a:xfrm>
            <a:off x="7548154" y="4955224"/>
            <a:ext cx="761710" cy="1887146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892A4408-67FD-4E05-8EA5-3A43794CE6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9" t="35606" r="48569"/>
          <a:stretch/>
        </p:blipFill>
        <p:spPr>
          <a:xfrm>
            <a:off x="4026030" y="2956850"/>
            <a:ext cx="881866" cy="2060869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732FD78E-9608-4EC6-90E5-D577C779EBF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9" t="32971" r="11497"/>
          <a:stretch/>
        </p:blipFill>
        <p:spPr>
          <a:xfrm>
            <a:off x="9104850" y="2824114"/>
            <a:ext cx="906150" cy="2145200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0EAB531A-D5E9-4AA4-94E3-C1BED6BC6C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3" t="58045" r="12494" b="6546"/>
          <a:stretch/>
        </p:blipFill>
        <p:spPr>
          <a:xfrm>
            <a:off x="5916487" y="5709156"/>
            <a:ext cx="746322" cy="1133213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875A954F-1C1D-4016-918C-B606C47AF90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" t="32934" r="66306"/>
          <a:stretch/>
        </p:blipFill>
        <p:spPr>
          <a:xfrm>
            <a:off x="3628766" y="683577"/>
            <a:ext cx="1198602" cy="213642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1B4C332-F520-4AB0-A255-D35C0CDFB4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" t="30560" r="85000" b="-1"/>
          <a:stretch/>
        </p:blipFill>
        <p:spPr>
          <a:xfrm>
            <a:off x="1962785" y="598235"/>
            <a:ext cx="452331" cy="222240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D0EE0C2-D7BD-4F71-B7F8-AB2A67B0A3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" t="34468" r="86497"/>
          <a:stretch/>
        </p:blipFill>
        <p:spPr>
          <a:xfrm>
            <a:off x="3630970" y="2920975"/>
            <a:ext cx="452331" cy="209729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58278AE8-4735-43BA-9A76-FC31BE6125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34430" r="85967"/>
          <a:stretch/>
        </p:blipFill>
        <p:spPr>
          <a:xfrm>
            <a:off x="5374930" y="722297"/>
            <a:ext cx="452331" cy="2098507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B29DF64-576A-40E9-8724-7DA3A0A134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34267" r="85999"/>
          <a:stretch/>
        </p:blipFill>
        <p:spPr>
          <a:xfrm>
            <a:off x="7012006" y="714950"/>
            <a:ext cx="452332" cy="2103720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92DC8D7B-088D-40CF-982C-9D157B2E3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12630" r="10606" b="64069"/>
          <a:stretch/>
        </p:blipFill>
        <p:spPr>
          <a:xfrm>
            <a:off x="100955" y="5487180"/>
            <a:ext cx="3404316" cy="745725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1356C95D-B751-4438-B84E-A6A9403FF5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34564" r="86087"/>
          <a:stretch/>
        </p:blipFill>
        <p:spPr>
          <a:xfrm>
            <a:off x="5482278" y="2879850"/>
            <a:ext cx="452331" cy="2094233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94885980-1B05-49FF-8C7A-72E8A07AD29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29229" r="85549" b="7143"/>
          <a:stretch/>
        </p:blipFill>
        <p:spPr>
          <a:xfrm>
            <a:off x="5489218" y="4786958"/>
            <a:ext cx="452331" cy="2036361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9D8FE7D3-44F4-4646-9ACE-0C587EB270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34468" r="85811" b="8267"/>
          <a:stretch/>
        </p:blipFill>
        <p:spPr>
          <a:xfrm>
            <a:off x="8780704" y="2872077"/>
            <a:ext cx="417033" cy="1832699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E1D2A9B2-91DA-48FA-9B4A-DA81AE5CF2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35607" r="85407" b="5155"/>
          <a:stretch/>
        </p:blipFill>
        <p:spPr>
          <a:xfrm>
            <a:off x="10167959" y="2893997"/>
            <a:ext cx="492285" cy="1895864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28844DB0-12AB-4775-A093-F71A71F8C6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31661" r="84753" b="5352"/>
          <a:stretch/>
        </p:blipFill>
        <p:spPr>
          <a:xfrm>
            <a:off x="10202226" y="4828721"/>
            <a:ext cx="483926" cy="2015825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0D26F770-0D8D-479E-9EC6-92E97A76BC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34469" r="85600" b="7161"/>
          <a:stretch/>
        </p:blipFill>
        <p:spPr>
          <a:xfrm>
            <a:off x="7096404" y="4939984"/>
            <a:ext cx="457356" cy="18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8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2380C699-940D-4681-AC21-705A1553B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/>
          <a:stretch/>
        </p:blipFill>
        <p:spPr>
          <a:xfrm>
            <a:off x="39667" y="2520375"/>
            <a:ext cx="2656274" cy="228600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02696DBF-D4D3-4738-A8BF-EE8F53CB8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1"/>
          <a:stretch/>
        </p:blipFill>
        <p:spPr>
          <a:xfrm>
            <a:off x="9662945" y="2520375"/>
            <a:ext cx="2507283" cy="227228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20E8CCF5-9A20-45BC-9561-C4F97A243F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"/>
          <a:stretch/>
        </p:blipFill>
        <p:spPr>
          <a:xfrm>
            <a:off x="3216090" y="4604654"/>
            <a:ext cx="2743206" cy="223511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6CF70463-5C0D-4F9C-8A65-21DBEE6AB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52" y="2520375"/>
            <a:ext cx="2743206" cy="227228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821C3D0-47CC-48C5-B0C6-E536CBF6580D}"/>
              </a:ext>
            </a:extLst>
          </p:cNvPr>
          <p:cNvSpPr txBox="1"/>
          <p:nvPr/>
        </p:nvSpPr>
        <p:spPr>
          <a:xfrm>
            <a:off x="911482" y="2339787"/>
            <a:ext cx="4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313D157-17EE-4584-8799-9047B19D0D3D}"/>
              </a:ext>
            </a:extLst>
          </p:cNvPr>
          <p:cNvSpPr txBox="1"/>
          <p:nvPr/>
        </p:nvSpPr>
        <p:spPr>
          <a:xfrm>
            <a:off x="2585961" y="2339787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66B387C-FA1F-41ED-94E5-12D83955737D}"/>
              </a:ext>
            </a:extLst>
          </p:cNvPr>
          <p:cNvSpPr txBox="1"/>
          <p:nvPr/>
        </p:nvSpPr>
        <p:spPr>
          <a:xfrm>
            <a:off x="4402905" y="2316395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DE71179-7996-4860-8F48-CF1C4FF1F641}"/>
              </a:ext>
            </a:extLst>
          </p:cNvPr>
          <p:cNvSpPr txBox="1"/>
          <p:nvPr/>
        </p:nvSpPr>
        <p:spPr>
          <a:xfrm>
            <a:off x="5974238" y="2282203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8726D2E-A2AB-4B2C-A836-4ACDAC4282ED}"/>
              </a:ext>
            </a:extLst>
          </p:cNvPr>
          <p:cNvSpPr txBox="1"/>
          <p:nvPr/>
        </p:nvSpPr>
        <p:spPr>
          <a:xfrm>
            <a:off x="9262980" y="2282241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7C2239D-6D1E-4960-ACB7-5CDCAB558E18}"/>
              </a:ext>
            </a:extLst>
          </p:cNvPr>
          <p:cNvSpPr txBox="1"/>
          <p:nvPr/>
        </p:nvSpPr>
        <p:spPr>
          <a:xfrm>
            <a:off x="10921138" y="2282241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FD8A03C-2942-4401-9269-FE20AE9C3D43}"/>
              </a:ext>
            </a:extLst>
          </p:cNvPr>
          <p:cNvSpPr txBox="1"/>
          <p:nvPr/>
        </p:nvSpPr>
        <p:spPr>
          <a:xfrm>
            <a:off x="-15190" y="6254992"/>
            <a:ext cx="417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Valgus kinematics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FF8CBD02-4C5E-4344-8372-EECE34A14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35" y="18233"/>
            <a:ext cx="2743206" cy="2286005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DD1DEDC-5FD0-414D-8AAC-A51604F314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80" y="2479286"/>
            <a:ext cx="2743206" cy="227228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330648F-675B-4484-BA3F-54D13D74A7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74" y="44106"/>
            <a:ext cx="2743206" cy="2272289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EBEE1CF4-D6CA-4C22-B27F-A037FD1287C4}"/>
              </a:ext>
            </a:extLst>
          </p:cNvPr>
          <p:cNvSpPr txBox="1"/>
          <p:nvPr/>
        </p:nvSpPr>
        <p:spPr>
          <a:xfrm>
            <a:off x="7791182" y="2282556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4CCEAA77-9B54-4086-AA81-C892EB111F0C}"/>
              </a:ext>
            </a:extLst>
          </p:cNvPr>
          <p:cNvSpPr/>
          <p:nvPr/>
        </p:nvSpPr>
        <p:spPr>
          <a:xfrm rot="10800000">
            <a:off x="4277046" y="585351"/>
            <a:ext cx="381000" cy="2286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: rechts 29">
            <a:extLst>
              <a:ext uri="{FF2B5EF4-FFF2-40B4-BE49-F238E27FC236}">
                <a16:creationId xmlns:a16="http://schemas.microsoft.com/office/drawing/2014/main" id="{26B34961-B693-4D76-8502-7811DFA82896}"/>
              </a:ext>
            </a:extLst>
          </p:cNvPr>
          <p:cNvSpPr/>
          <p:nvPr/>
        </p:nvSpPr>
        <p:spPr>
          <a:xfrm rot="10800000">
            <a:off x="5730135" y="4178790"/>
            <a:ext cx="381000" cy="2286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: rechts 30">
            <a:extLst>
              <a:ext uri="{FF2B5EF4-FFF2-40B4-BE49-F238E27FC236}">
                <a16:creationId xmlns:a16="http://schemas.microsoft.com/office/drawing/2014/main" id="{31C0C64C-A763-4DD9-B262-30D37BD69563}"/>
              </a:ext>
            </a:extLst>
          </p:cNvPr>
          <p:cNvSpPr/>
          <p:nvPr/>
        </p:nvSpPr>
        <p:spPr>
          <a:xfrm rot="10800000">
            <a:off x="5783738" y="5587616"/>
            <a:ext cx="381000" cy="2286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: rechts 31">
            <a:extLst>
              <a:ext uri="{FF2B5EF4-FFF2-40B4-BE49-F238E27FC236}">
                <a16:creationId xmlns:a16="http://schemas.microsoft.com/office/drawing/2014/main" id="{4A0F7E42-060C-4D8D-84E7-37639B1C4478}"/>
              </a:ext>
            </a:extLst>
          </p:cNvPr>
          <p:cNvSpPr/>
          <p:nvPr/>
        </p:nvSpPr>
        <p:spPr>
          <a:xfrm rot="10800000">
            <a:off x="4721077" y="5487707"/>
            <a:ext cx="381000" cy="2286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Pijl: rechts 32">
            <a:extLst>
              <a:ext uri="{FF2B5EF4-FFF2-40B4-BE49-F238E27FC236}">
                <a16:creationId xmlns:a16="http://schemas.microsoft.com/office/drawing/2014/main" id="{4EE67FDB-F45E-4EFF-B1FE-6AFD2AEE6B0F}"/>
              </a:ext>
            </a:extLst>
          </p:cNvPr>
          <p:cNvSpPr/>
          <p:nvPr/>
        </p:nvSpPr>
        <p:spPr>
          <a:xfrm rot="10800000">
            <a:off x="9168535" y="671975"/>
            <a:ext cx="381000" cy="2286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Pijl: rechts 33">
            <a:extLst>
              <a:ext uri="{FF2B5EF4-FFF2-40B4-BE49-F238E27FC236}">
                <a16:creationId xmlns:a16="http://schemas.microsoft.com/office/drawing/2014/main" id="{A43037CC-6285-47B7-86BF-CBB4F7933F01}"/>
              </a:ext>
            </a:extLst>
          </p:cNvPr>
          <p:cNvSpPr/>
          <p:nvPr/>
        </p:nvSpPr>
        <p:spPr>
          <a:xfrm rot="10800000">
            <a:off x="7885299" y="1180250"/>
            <a:ext cx="381000" cy="2286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Pijl: rechts 34">
            <a:extLst>
              <a:ext uri="{FF2B5EF4-FFF2-40B4-BE49-F238E27FC236}">
                <a16:creationId xmlns:a16="http://schemas.microsoft.com/office/drawing/2014/main" id="{8B170527-3664-4E88-8EAD-8CAD2E4AE447}"/>
              </a:ext>
            </a:extLst>
          </p:cNvPr>
          <p:cNvSpPr/>
          <p:nvPr/>
        </p:nvSpPr>
        <p:spPr>
          <a:xfrm rot="10800000">
            <a:off x="9168535" y="3027250"/>
            <a:ext cx="381000" cy="2286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Pijl: rechts 35">
            <a:extLst>
              <a:ext uri="{FF2B5EF4-FFF2-40B4-BE49-F238E27FC236}">
                <a16:creationId xmlns:a16="http://schemas.microsoft.com/office/drawing/2014/main" id="{F44C9693-FBA7-46E7-BF6F-82A306143BEE}"/>
              </a:ext>
            </a:extLst>
          </p:cNvPr>
          <p:cNvSpPr/>
          <p:nvPr/>
        </p:nvSpPr>
        <p:spPr>
          <a:xfrm rot="10800000">
            <a:off x="9168535" y="3618017"/>
            <a:ext cx="381000" cy="2286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45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1A60961-1D50-48F1-8EDF-9B2678127D8C}"/>
              </a:ext>
            </a:extLst>
          </p:cNvPr>
          <p:cNvSpPr txBox="1"/>
          <p:nvPr/>
        </p:nvSpPr>
        <p:spPr>
          <a:xfrm>
            <a:off x="911482" y="2339787"/>
            <a:ext cx="4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F57EF24-EB55-4E69-BA94-CFCA737188BA}"/>
              </a:ext>
            </a:extLst>
          </p:cNvPr>
          <p:cNvSpPr txBox="1"/>
          <p:nvPr/>
        </p:nvSpPr>
        <p:spPr>
          <a:xfrm>
            <a:off x="2585961" y="2339787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B86CC99-932A-45C9-A2A1-AF735E626DBC}"/>
              </a:ext>
            </a:extLst>
          </p:cNvPr>
          <p:cNvSpPr txBox="1"/>
          <p:nvPr/>
        </p:nvSpPr>
        <p:spPr>
          <a:xfrm>
            <a:off x="4402905" y="2316395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6D74E1B-8C4E-4E2B-B2EA-DD44F8861136}"/>
              </a:ext>
            </a:extLst>
          </p:cNvPr>
          <p:cNvSpPr txBox="1"/>
          <p:nvPr/>
        </p:nvSpPr>
        <p:spPr>
          <a:xfrm>
            <a:off x="5974238" y="2282203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5CC0DA0-C194-41DB-A025-B136D478DB15}"/>
              </a:ext>
            </a:extLst>
          </p:cNvPr>
          <p:cNvSpPr txBox="1"/>
          <p:nvPr/>
        </p:nvSpPr>
        <p:spPr>
          <a:xfrm>
            <a:off x="9262980" y="2282241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5F6EDB4-DD4E-474B-B68B-8C9524E944FB}"/>
              </a:ext>
            </a:extLst>
          </p:cNvPr>
          <p:cNvSpPr txBox="1"/>
          <p:nvPr/>
        </p:nvSpPr>
        <p:spPr>
          <a:xfrm>
            <a:off x="10921138" y="2282241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5F906EE-A432-42E3-94F0-1CB1FF90BD19}"/>
              </a:ext>
            </a:extLst>
          </p:cNvPr>
          <p:cNvSpPr txBox="1"/>
          <p:nvPr/>
        </p:nvSpPr>
        <p:spPr>
          <a:xfrm>
            <a:off x="7791182" y="2282556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64FE73F-34E6-499F-B860-3A474EBBF6A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27294" r="20250" b="27294"/>
          <a:stretch/>
        </p:blipFill>
        <p:spPr>
          <a:xfrm>
            <a:off x="1776218" y="556708"/>
            <a:ext cx="2192595" cy="147889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7904E42-3FEF-4049-8996-3E2172A28F0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888" r="24010" b="19692"/>
          <a:stretch/>
        </p:blipFill>
        <p:spPr>
          <a:xfrm rot="12090429">
            <a:off x="10070451" y="2796503"/>
            <a:ext cx="2167265" cy="169011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CCB173F-C152-4A4B-BB32-083741351C1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2875" b="20889"/>
          <a:stretch/>
        </p:blipFill>
        <p:spPr>
          <a:xfrm rot="20562463">
            <a:off x="3641595" y="2813542"/>
            <a:ext cx="2189319" cy="165604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09B337B-9201-47A3-AF63-5713FF87AA4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27294" r="19625" b="27035"/>
          <a:stretch/>
        </p:blipFill>
        <p:spPr>
          <a:xfrm rot="21448831">
            <a:off x="6957976" y="2778084"/>
            <a:ext cx="2218195" cy="1492188"/>
          </a:xfrm>
          <a:prstGeom prst="rect">
            <a:avLst/>
          </a:prstGeom>
        </p:spPr>
      </p:pic>
      <p:pic>
        <p:nvPicPr>
          <p:cNvPr id="21" name="Afbeelding 20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374F99EE-90E3-453E-B8FD-531F32AD956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23171" r="22666" b="22484"/>
          <a:stretch/>
        </p:blipFill>
        <p:spPr>
          <a:xfrm rot="10989979">
            <a:off x="3602380" y="4379755"/>
            <a:ext cx="2267747" cy="1545765"/>
          </a:xfrm>
          <a:prstGeom prst="rect">
            <a:avLst/>
          </a:prstGeom>
        </p:spPr>
      </p:pic>
      <p:pic>
        <p:nvPicPr>
          <p:cNvPr id="23" name="Afbeelding 22" descr="Afbeelding met persoon&#10;&#10;Automatisch gegenereerde beschrijving">
            <a:extLst>
              <a:ext uri="{FF2B5EF4-FFF2-40B4-BE49-F238E27FC236}">
                <a16:creationId xmlns:a16="http://schemas.microsoft.com/office/drawing/2014/main" id="{303DDA5E-CAE6-424E-AA20-BE135738B7A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23635" r="22876" b="23568"/>
          <a:stretch/>
        </p:blipFill>
        <p:spPr>
          <a:xfrm rot="11084654">
            <a:off x="9882541" y="4487872"/>
            <a:ext cx="2251447" cy="1496070"/>
          </a:xfrm>
          <a:prstGeom prst="rect">
            <a:avLst/>
          </a:prstGeom>
        </p:spPr>
      </p:pic>
      <p:pic>
        <p:nvPicPr>
          <p:cNvPr id="24" name="Afbeelding 23" descr="Afbeelding met wapenrusting&#10;&#10;Automatisch gegenereerde beschrijving">
            <a:extLst>
              <a:ext uri="{FF2B5EF4-FFF2-40B4-BE49-F238E27FC236}">
                <a16:creationId xmlns:a16="http://schemas.microsoft.com/office/drawing/2014/main" id="{C282F420-69E8-4D25-9ECA-81258DECEE8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26299" r="26213" b="27376"/>
          <a:stretch/>
        </p:blipFill>
        <p:spPr>
          <a:xfrm>
            <a:off x="-6738" y="2730049"/>
            <a:ext cx="2205831" cy="1496007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E1A04D10-3213-4D52-866E-2460D8B19CD1}"/>
              </a:ext>
            </a:extLst>
          </p:cNvPr>
          <p:cNvSpPr txBox="1"/>
          <p:nvPr/>
        </p:nvSpPr>
        <p:spPr>
          <a:xfrm>
            <a:off x="-6738" y="6273225"/>
            <a:ext cx="779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Peak contact pressure location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Afbeelding 27" descr="Afbeelding met persoon, microfoon&#10;&#10;Automatisch gegenereerde beschrijving">
            <a:extLst>
              <a:ext uri="{FF2B5EF4-FFF2-40B4-BE49-F238E27FC236}">
                <a16:creationId xmlns:a16="http://schemas.microsoft.com/office/drawing/2014/main" id="{0C587342-7CFA-474A-8B46-4F62257D47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23171" r="22875" b="23779"/>
          <a:stretch/>
        </p:blipFill>
        <p:spPr>
          <a:xfrm rot="10800000">
            <a:off x="5217805" y="767335"/>
            <a:ext cx="2085975" cy="1397158"/>
          </a:xfrm>
          <a:prstGeom prst="rect">
            <a:avLst/>
          </a:prstGeom>
        </p:spPr>
      </p:pic>
      <p:pic>
        <p:nvPicPr>
          <p:cNvPr id="30" name="Afbeelding 29" descr="Afbeelding met microfoon&#10;&#10;Automatisch gegenereerde beschrijving">
            <a:extLst>
              <a:ext uri="{FF2B5EF4-FFF2-40B4-BE49-F238E27FC236}">
                <a16:creationId xmlns:a16="http://schemas.microsoft.com/office/drawing/2014/main" id="{E06B82BC-5D42-475C-BC6C-A850064FEC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21067" r="23624" b="19801"/>
          <a:stretch/>
        </p:blipFill>
        <p:spPr>
          <a:xfrm rot="12022176">
            <a:off x="7038075" y="4373968"/>
            <a:ext cx="2024101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8BE702FD-C906-428C-94B9-91D8E36A9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5" t="62993" r="19208"/>
          <a:stretch/>
        </p:blipFill>
        <p:spPr>
          <a:xfrm>
            <a:off x="4112370" y="5533754"/>
            <a:ext cx="522548" cy="1082857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48B27048-A170-466E-A162-A45490662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26013" r="86822"/>
          <a:stretch/>
        </p:blipFill>
        <p:spPr>
          <a:xfrm>
            <a:off x="3740881" y="4451684"/>
            <a:ext cx="383566" cy="216492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BB4DBD9-38AC-49D5-97AF-16AA4866AFA3}"/>
              </a:ext>
            </a:extLst>
          </p:cNvPr>
          <p:cNvSpPr txBox="1"/>
          <p:nvPr/>
        </p:nvSpPr>
        <p:spPr>
          <a:xfrm>
            <a:off x="857053" y="327068"/>
            <a:ext cx="4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6A6DDF-C494-4970-8837-1C139CD6ADBF}"/>
              </a:ext>
            </a:extLst>
          </p:cNvPr>
          <p:cNvSpPr txBox="1"/>
          <p:nvPr/>
        </p:nvSpPr>
        <p:spPr>
          <a:xfrm>
            <a:off x="2531532" y="327068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4B5A39F-7CA5-4133-A740-728E212D31E7}"/>
              </a:ext>
            </a:extLst>
          </p:cNvPr>
          <p:cNvSpPr txBox="1"/>
          <p:nvPr/>
        </p:nvSpPr>
        <p:spPr>
          <a:xfrm>
            <a:off x="4348476" y="303676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B519E66-69A0-4937-B4F6-BCAE60FCFF93}"/>
              </a:ext>
            </a:extLst>
          </p:cNvPr>
          <p:cNvSpPr txBox="1"/>
          <p:nvPr/>
        </p:nvSpPr>
        <p:spPr>
          <a:xfrm>
            <a:off x="5919809" y="269484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E2FF59-2F64-425E-9951-57DC38EA986A}"/>
              </a:ext>
            </a:extLst>
          </p:cNvPr>
          <p:cNvSpPr txBox="1"/>
          <p:nvPr/>
        </p:nvSpPr>
        <p:spPr>
          <a:xfrm>
            <a:off x="9208551" y="269522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4B677D3-8323-41C4-BA42-429F6D2988C1}"/>
              </a:ext>
            </a:extLst>
          </p:cNvPr>
          <p:cNvSpPr txBox="1"/>
          <p:nvPr/>
        </p:nvSpPr>
        <p:spPr>
          <a:xfrm>
            <a:off x="10866709" y="269522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6B69EB1-DAD2-469D-B724-C629B7E1EA8F}"/>
              </a:ext>
            </a:extLst>
          </p:cNvPr>
          <p:cNvSpPr txBox="1"/>
          <p:nvPr/>
        </p:nvSpPr>
        <p:spPr>
          <a:xfrm>
            <a:off x="7736753" y="269837"/>
            <a:ext cx="57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C4B409-7CD1-4593-AD8F-8B8CD7F45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1" t="50000" r="27822"/>
          <a:stretch/>
        </p:blipFill>
        <p:spPr>
          <a:xfrm>
            <a:off x="771773" y="2079781"/>
            <a:ext cx="620486" cy="17373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98438C8-DCDC-4D3F-B6BF-5D04DF01F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7" t="60320" r="36446" b="4920"/>
          <a:stretch/>
        </p:blipFill>
        <p:spPr>
          <a:xfrm>
            <a:off x="4169805" y="3643137"/>
            <a:ext cx="522548" cy="101709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CA2CBC7-1121-499C-928B-B03B3BE95B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9" t="14581" r="10714"/>
          <a:stretch/>
        </p:blipFill>
        <p:spPr>
          <a:xfrm>
            <a:off x="7516720" y="824259"/>
            <a:ext cx="620486" cy="296805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370A2536-C26D-4BAA-A33C-3C0BB014C1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t="17587" r="69712"/>
          <a:stretch/>
        </p:blipFill>
        <p:spPr>
          <a:xfrm>
            <a:off x="10965913" y="1469572"/>
            <a:ext cx="468086" cy="226943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F8BB7CD-8D31-4F14-B974-7FFBF44AFA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24307" r="80842"/>
          <a:stretch/>
        </p:blipFill>
        <p:spPr>
          <a:xfrm>
            <a:off x="11046486" y="4223658"/>
            <a:ext cx="359229" cy="208437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C70E57F-61F7-43D9-A97E-AF20BD33A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2" t="17587" r="19151"/>
          <a:stretch/>
        </p:blipFill>
        <p:spPr>
          <a:xfrm>
            <a:off x="2652675" y="1469572"/>
            <a:ext cx="418409" cy="2269435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C167E278-E0AD-4195-A2B1-A89DB5707340}"/>
              </a:ext>
            </a:extLst>
          </p:cNvPr>
          <p:cNvSpPr txBox="1"/>
          <p:nvPr/>
        </p:nvSpPr>
        <p:spPr>
          <a:xfrm>
            <a:off x="0" y="6238544"/>
            <a:ext cx="4355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Peak contact pressure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418BD9B8-CDD0-4A54-8D41-1989A85ED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27567" r="86498" b="1"/>
          <a:stretch/>
        </p:blipFill>
        <p:spPr>
          <a:xfrm>
            <a:off x="5512140" y="2468980"/>
            <a:ext cx="397194" cy="2119425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BFC15A2E-DAEA-4BF2-9A0B-5B3602A67F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9" t="62977" r="61170" b="4311"/>
          <a:stretch/>
        </p:blipFill>
        <p:spPr>
          <a:xfrm>
            <a:off x="5919249" y="1521327"/>
            <a:ext cx="526126" cy="95717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8E8A20E-1C05-404F-A58C-BEDF792096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01" t="51750" r="18894" b="3923"/>
          <a:stretch/>
        </p:blipFill>
        <p:spPr>
          <a:xfrm>
            <a:off x="7459702" y="5181440"/>
            <a:ext cx="704029" cy="154026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FB73F06-BC71-4F55-972F-CA3924F33B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3" t="40013" r="52981"/>
          <a:stretch/>
        </p:blipFill>
        <p:spPr>
          <a:xfrm>
            <a:off x="4156424" y="1079018"/>
            <a:ext cx="522482" cy="175527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07458BF3-EE93-4A8C-B985-6E0C06C551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0" t="19662" r="10345"/>
          <a:stretch/>
        </p:blipFill>
        <p:spPr>
          <a:xfrm>
            <a:off x="9208551" y="1001566"/>
            <a:ext cx="704029" cy="2791515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A705956A-CF78-48CC-8288-8EEE8E011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15028" r="86487" b="-446"/>
          <a:stretch/>
        </p:blipFill>
        <p:spPr>
          <a:xfrm>
            <a:off x="333134" y="864153"/>
            <a:ext cx="484397" cy="2968058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1325A2D4-D5CB-4733-A442-CA6BC7CEDE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7587" r="86397"/>
          <a:stretch/>
        </p:blipFill>
        <p:spPr>
          <a:xfrm>
            <a:off x="2171324" y="1469571"/>
            <a:ext cx="484397" cy="226943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163CB23-B280-4CBF-9907-1AFF56F3F8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22441" r="86249"/>
          <a:stretch/>
        </p:blipFill>
        <p:spPr>
          <a:xfrm>
            <a:off x="3679390" y="566482"/>
            <a:ext cx="500979" cy="2269435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41155575-3097-4DEB-9D73-27A61F09F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26014" r="86330" b="8607"/>
          <a:stretch/>
        </p:blipFill>
        <p:spPr>
          <a:xfrm>
            <a:off x="3806352" y="2639252"/>
            <a:ext cx="367187" cy="191300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6F4B13BF-8ABB-4638-B94D-D55B59B48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27358" r="86739" b="7577"/>
          <a:stretch/>
        </p:blipFill>
        <p:spPr>
          <a:xfrm>
            <a:off x="5569341" y="481244"/>
            <a:ext cx="349908" cy="190385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04147676-5CA5-4438-89B2-195433B42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t="43724" r="78096" b="3953"/>
          <a:stretch/>
        </p:blipFill>
        <p:spPr>
          <a:xfrm>
            <a:off x="5855716" y="2941414"/>
            <a:ext cx="563301" cy="1531016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D7BB5EC-E80F-4616-922C-3949C54EE4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t="14581" r="86468" b="5580"/>
          <a:stretch/>
        </p:blipFill>
        <p:spPr>
          <a:xfrm>
            <a:off x="5498247" y="4487050"/>
            <a:ext cx="411086" cy="233615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D0AA1FE-CC1F-4FCE-A37E-8FEEC328A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t="14581" r="10914" b="5580"/>
          <a:stretch/>
        </p:blipFill>
        <p:spPr>
          <a:xfrm>
            <a:off x="5889640" y="4487161"/>
            <a:ext cx="509249" cy="233615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66C77A76-0F5D-447A-BABE-89E1A40CB4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581" r="86468"/>
          <a:stretch/>
        </p:blipFill>
        <p:spPr>
          <a:xfrm>
            <a:off x="7036787" y="824259"/>
            <a:ext cx="478844" cy="2968058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DFA32D67-DCCF-493E-B392-DEFD70280D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t="12663" r="86677" b="1"/>
          <a:stretch/>
        </p:blipFill>
        <p:spPr>
          <a:xfrm>
            <a:off x="6982399" y="3823276"/>
            <a:ext cx="517409" cy="3034724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D446C49C-0863-451F-A4F0-10E8FAB002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17105" r="86660" b="3993"/>
          <a:stretch/>
        </p:blipFill>
        <p:spPr>
          <a:xfrm>
            <a:off x="8766187" y="913428"/>
            <a:ext cx="442364" cy="2741594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CD5F2009-39C2-4354-891F-89F6D8607A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17587" r="86593"/>
          <a:stretch/>
        </p:blipFill>
        <p:spPr>
          <a:xfrm>
            <a:off x="10460522" y="1469571"/>
            <a:ext cx="517410" cy="2269435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574D25CC-E59C-46EA-93DD-0C4658B402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21519" r="86510" b="1"/>
          <a:stretch/>
        </p:blipFill>
        <p:spPr>
          <a:xfrm>
            <a:off x="10438023" y="4146884"/>
            <a:ext cx="617620" cy="2161152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274CDB76-7553-47CA-BD8B-3409683E4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2" t="14581" r="27483" b="59462"/>
          <a:stretch/>
        </p:blipFill>
        <p:spPr>
          <a:xfrm>
            <a:off x="174309" y="5433000"/>
            <a:ext cx="1339516" cy="901923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A35257F6-5E1E-48F3-9258-31AB5E9401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2" t="14581" r="53212" b="59462"/>
          <a:stretch/>
        </p:blipFill>
        <p:spPr>
          <a:xfrm>
            <a:off x="178061" y="4531077"/>
            <a:ext cx="2624826" cy="9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78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38</Words>
  <Application>Microsoft Office PowerPoint</Application>
  <PresentationFormat>Breedbeeld</PresentationFormat>
  <Paragraphs>32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39</cp:revision>
  <dcterms:created xsi:type="dcterms:W3CDTF">2021-11-01T22:41:48Z</dcterms:created>
  <dcterms:modified xsi:type="dcterms:W3CDTF">2021-12-07T22:30:59Z</dcterms:modified>
</cp:coreProperties>
</file>