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4470" y="-1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F796C-CA9E-4B71-8CC9-381441C1D080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0BA1A-A558-4D0C-AB28-EE1FBE8A0F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3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0BA1A-A558-4D0C-AB28-EE1FBE8A0F0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335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48DBF-3E3F-4768-8BCD-B84D4A328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C4935E-4A2C-477E-B1F9-D7F477725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45E152-67B9-4FD9-B55A-F0244F46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A0705B-1402-468E-ACD4-3DB5954F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91AE6A-82D6-460A-9114-FFC8AB41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13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CBC24-D6EA-4D96-98E4-6D50EE37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9CAFF2-17F9-4D2E-9BD5-48EC55D8C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52305A-2A03-422C-A423-7FB05C6D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985884-AA50-49C9-AE22-3DBA7136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4F14B6-C57E-48F2-A78C-C1B7C42A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66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A717855-5B68-4A8E-A202-BA31BA5DB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A12FB9B-A7BF-4859-AC0F-E57533E5C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ABCEB3-1361-458A-B314-A817FA1A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51161-49FA-4064-9918-60507EB1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0BE728-63F1-40DE-89D4-413C0E84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95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2728-8988-4993-8412-5AF1A8CB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180229-0959-42B1-AC2D-8E0E46BB0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1C173A-D722-4073-AF2F-36CA9E88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882EC-2A9F-40FA-9B75-1475F890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66E1BF-A348-40D8-A071-E2AE6F48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12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77FCB-DBE9-48A8-A0C9-3B3DC041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CB2677-D438-4EC8-953D-5351D1F50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2F79FC-EAAE-470B-B47C-933058A1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C925E4-C8FD-40A3-8903-E1ADD5D1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54D13F-0EA1-4B53-B17F-B21D8A3F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4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4A1D5-FC64-48AD-8E02-B1B215E2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3DB3AA-98D4-4873-A6A1-682845705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296C2C-D46A-41AE-BB03-65D738FFF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3FA32B-6641-4846-AC93-89F2B241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3D1E98-B310-417C-B843-85ACEABE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753795-D72F-4187-BAD1-B0EFD95E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04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702D2-6220-40A8-8798-561C0849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1931C5-A5E7-4F20-BB54-25D6D0DC2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BA9EA9-8FAC-4AC5-BE6E-B70506BA6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69B806-4E92-402B-8D8D-383CBBFB9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5D04C56-9500-4553-8C05-F4F68E616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23B6379-899F-4A10-A563-F1F9A187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C86387D-71F1-44C8-ADE9-1FA79952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E38FDE-3634-4798-93E7-BFFD2CF6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6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BD49F-E456-4222-8D92-287DD4B7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F291AD-3A8F-4056-96D7-8F638EE9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080793-1068-425C-9047-7BEF7B91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D264B8-91FD-4F88-9780-6FCFB50A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94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4052F10-0A2F-4E08-A60C-DDD87CE1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63795D-0FDC-44EE-A531-3CFDCAA7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89B007-957C-48EE-B56F-63CC6560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0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9BB2A-C1D0-42C7-8405-418A005A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0010E2-FADE-4AC0-9CE4-6721D0E7B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E13426-3C22-45F7-980B-0DC8BD8DB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12D08D-33D6-45FF-87D1-BC3F2CA0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82ABD7-36FF-4F0D-8AC9-C7E98F03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F77569-0474-4F19-A429-F7237BED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58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EBE83-3657-47A8-9EFE-40F84E03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086BC0E-6C2D-4611-9B44-525C5BF4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F59449-E682-4B66-BE6C-F19639457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77B255-4450-4C9D-890E-743C606E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0DC3B5-7CCA-41FA-B1BE-B34DE7E9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BC6C38-0458-47C9-B477-A25FFB94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12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EB4EA7C-58E2-4B17-889D-56DAB7E8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4DA821-A82A-4497-9B23-02A662B51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A3CB91-3FEE-487A-BA16-F864696F5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1A4C-C60E-4AA0-9BBF-0A80746B1460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0D1453-E02E-4AF5-A8D9-34F64CBAE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EE1E78-D5CA-4D04-9B23-8BACADEE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46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D6F58F66-9539-4F66-B691-1F07CB6CC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6710"/>
            <a:ext cx="5486411" cy="454457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31E7A25F-F4EA-4023-B828-2D141CD40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6710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1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Afbeelding 69">
            <a:extLst>
              <a:ext uri="{FF2B5EF4-FFF2-40B4-BE49-F238E27FC236}">
                <a16:creationId xmlns:a16="http://schemas.microsoft.com/office/drawing/2014/main" id="{199CDCFD-25C0-41AD-BF9A-1009C705E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2041200"/>
            <a:ext cx="6080772" cy="2753721"/>
          </a:xfrm>
          <a:prstGeom prst="rect">
            <a:avLst/>
          </a:prstGeom>
        </p:spPr>
      </p:pic>
      <p:pic>
        <p:nvPicPr>
          <p:cNvPr id="64" name="Afbeelding 63" descr="Afbeelding met microfoon&#10;&#10;Automatisch gegenereerde beschrijving">
            <a:extLst>
              <a:ext uri="{FF2B5EF4-FFF2-40B4-BE49-F238E27FC236}">
                <a16:creationId xmlns:a16="http://schemas.microsoft.com/office/drawing/2014/main" id="{1FB9C6B7-BADD-41F9-AB39-928A5EC318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9" t="21221" r="24286" b="20556"/>
          <a:stretch/>
        </p:blipFill>
        <p:spPr>
          <a:xfrm rot="12255493">
            <a:off x="3132477" y="1747142"/>
            <a:ext cx="2413787" cy="1840077"/>
          </a:xfrm>
          <a:prstGeom prst="rect">
            <a:avLst/>
          </a:prstGeom>
        </p:spPr>
      </p:pic>
      <p:pic>
        <p:nvPicPr>
          <p:cNvPr id="68" name="Afbeelding 67" descr="Afbeelding met microfoon&#10;&#10;Automatisch gegenereerde beschrijving">
            <a:extLst>
              <a:ext uri="{FF2B5EF4-FFF2-40B4-BE49-F238E27FC236}">
                <a16:creationId xmlns:a16="http://schemas.microsoft.com/office/drawing/2014/main" id="{818ADF82-2B4B-47AD-B356-E8DC5F553A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t="23172" r="22429" b="22783"/>
          <a:stretch/>
        </p:blipFill>
        <p:spPr>
          <a:xfrm rot="10986338">
            <a:off x="3087779" y="3534922"/>
            <a:ext cx="2537048" cy="1708036"/>
          </a:xfrm>
          <a:prstGeom prst="rect">
            <a:avLst/>
          </a:prstGeom>
        </p:spPr>
      </p:pic>
      <p:pic>
        <p:nvPicPr>
          <p:cNvPr id="66" name="Afbeelding 65">
            <a:extLst>
              <a:ext uri="{FF2B5EF4-FFF2-40B4-BE49-F238E27FC236}">
                <a16:creationId xmlns:a16="http://schemas.microsoft.com/office/drawing/2014/main" id="{1BF27F61-4A3D-4789-ACC0-0A547CD691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3286" b="20889"/>
          <a:stretch/>
        </p:blipFill>
        <p:spPr>
          <a:xfrm rot="20402145">
            <a:off x="107862" y="3545970"/>
            <a:ext cx="2413787" cy="1840045"/>
          </a:xfrm>
          <a:prstGeom prst="rect">
            <a:avLst/>
          </a:prstGeom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9B0B5425-0D8E-459F-8DA7-D23891DE6C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7" t="23081" r="14287" b="24120"/>
          <a:stretch/>
        </p:blipFill>
        <p:spPr>
          <a:xfrm>
            <a:off x="179794" y="1769050"/>
            <a:ext cx="2358982" cy="156737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4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CFA83E7-9051-458B-B57B-CDE0F329F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6708"/>
            <a:ext cx="5486411" cy="454457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C2A2FF9-69DA-4140-BF96-7229FF95F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6709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4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0D20C98-6759-4CA9-8AD6-9936DD661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2041200"/>
            <a:ext cx="6080772" cy="275372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CC9C624-AF20-4864-8785-95A1B39DAB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1" t="21791" r="17367" b="20501"/>
          <a:stretch/>
        </p:blipFill>
        <p:spPr>
          <a:xfrm rot="12245507">
            <a:off x="3108896" y="1716822"/>
            <a:ext cx="2456230" cy="188387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142A390-2503-434B-B9A5-F51EA77936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8" t="27065" r="26429" b="27886"/>
          <a:stretch/>
        </p:blipFill>
        <p:spPr>
          <a:xfrm>
            <a:off x="124404" y="1749111"/>
            <a:ext cx="2373793" cy="158548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F085641-68DC-4E96-AF7E-9B80BE54FF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0" t="20889" r="23427" b="22484"/>
          <a:stretch/>
        </p:blipFill>
        <p:spPr>
          <a:xfrm rot="20719701">
            <a:off x="138153" y="3495681"/>
            <a:ext cx="2407295" cy="1789637"/>
          </a:xfrm>
          <a:prstGeom prst="rect">
            <a:avLst/>
          </a:prstGeom>
        </p:spPr>
      </p:pic>
      <p:pic>
        <p:nvPicPr>
          <p:cNvPr id="11" name="Afbeelding 10" descr="Afbeelding met microfoon&#10;&#10;Automatisch gegenereerde beschrijving">
            <a:extLst>
              <a:ext uri="{FF2B5EF4-FFF2-40B4-BE49-F238E27FC236}">
                <a16:creationId xmlns:a16="http://schemas.microsoft.com/office/drawing/2014/main" id="{3D0D9E79-3858-41BF-8B02-1EFBEACBB2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7" t="23171" r="22714" b="22484"/>
          <a:stretch/>
        </p:blipFill>
        <p:spPr>
          <a:xfrm rot="10800000">
            <a:off x="3102455" y="3530182"/>
            <a:ext cx="2507696" cy="171751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A78FCE94-3DB7-448B-BF74-8D0137F693C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9" t="30455" r="38723" b="11068"/>
          <a:stretch/>
        </p:blipFill>
        <p:spPr>
          <a:xfrm>
            <a:off x="9039750" y="2881646"/>
            <a:ext cx="209097" cy="1610281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AFB5B37D-D0EE-479F-880A-588256F3610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4" t="30456" r="39951" b="11067"/>
          <a:stretch/>
        </p:blipFill>
        <p:spPr>
          <a:xfrm>
            <a:off x="6462057" y="2881299"/>
            <a:ext cx="131006" cy="161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782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</Words>
  <Application>Microsoft Office PowerPoint</Application>
  <PresentationFormat>Breedbeeld</PresentationFormat>
  <Paragraphs>1</Paragraphs>
  <Slides>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Nynke Rooks</dc:creator>
  <cp:lastModifiedBy>Nynke Rooks</cp:lastModifiedBy>
  <cp:revision>45</cp:revision>
  <dcterms:created xsi:type="dcterms:W3CDTF">2021-10-27T00:34:33Z</dcterms:created>
  <dcterms:modified xsi:type="dcterms:W3CDTF">2021-12-12T21:25:37Z</dcterms:modified>
</cp:coreProperties>
</file>