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0BA1A-A558-4D0C-AB28-EE1FBE8A0F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69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9.png"/><Relationship Id="rId7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88BB01-2A99-4740-9A6E-0F821E223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9C09E8F-0DA3-4E08-8F49-AA1ADF771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18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81195F93-4DA7-4394-80B3-2819434E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3941"/>
            <a:ext cx="5212090" cy="275372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59ACF936-9B9D-4D55-BA4C-5FA9C16FE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86" b="20889"/>
          <a:stretch/>
        </p:blipFill>
        <p:spPr>
          <a:xfrm rot="20733692">
            <a:off x="125163" y="3544585"/>
            <a:ext cx="2413787" cy="1840045"/>
          </a:xfrm>
          <a:prstGeom prst="rect">
            <a:avLst/>
          </a:prstGeom>
        </p:spPr>
      </p:pic>
      <p:pic>
        <p:nvPicPr>
          <p:cNvPr id="43" name="Afbeelding 42" descr="Afbeelding met bijl&#10;&#10;Automatisch gegenereerde beschrijving">
            <a:extLst>
              <a:ext uri="{FF2B5EF4-FFF2-40B4-BE49-F238E27FC236}">
                <a16:creationId xmlns:a16="http://schemas.microsoft.com/office/drawing/2014/main" id="{AAE69FA7-DF68-46E4-9988-1712D27F1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23171" r="22285" b="22484"/>
          <a:stretch/>
        </p:blipFill>
        <p:spPr>
          <a:xfrm>
            <a:off x="35567" y="1769050"/>
            <a:ext cx="2414265" cy="1625054"/>
          </a:xfrm>
          <a:prstGeom prst="rect">
            <a:avLst/>
          </a:prstGeom>
        </p:spPr>
      </p:pic>
      <p:pic>
        <p:nvPicPr>
          <p:cNvPr id="45" name="Afbeelding 44" descr="Afbeelding met microfoon&#10;&#10;Automatisch gegenereerde beschrijving">
            <a:extLst>
              <a:ext uri="{FF2B5EF4-FFF2-40B4-BE49-F238E27FC236}">
                <a16:creationId xmlns:a16="http://schemas.microsoft.com/office/drawing/2014/main" id="{DBAB7D42-C425-419B-9F80-48A89C75BA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1221" r="23714" b="20556"/>
          <a:stretch/>
        </p:blipFill>
        <p:spPr>
          <a:xfrm rot="12115599">
            <a:off x="3133862" y="1606293"/>
            <a:ext cx="2421605" cy="1840077"/>
          </a:xfrm>
          <a:prstGeom prst="rect">
            <a:avLst/>
          </a:prstGeom>
        </p:spPr>
      </p:pic>
      <p:pic>
        <p:nvPicPr>
          <p:cNvPr id="41" name="Afbeelding 4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1D77A624-12B3-4EBF-9ACA-BFDE3A384B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23171" r="22714" b="22484"/>
          <a:stretch/>
        </p:blipFill>
        <p:spPr>
          <a:xfrm rot="10800000">
            <a:off x="3188550" y="3489974"/>
            <a:ext cx="2551724" cy="17175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F4D30F-37F5-459F-88B9-53070A060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368189-2227-4C32-A21B-A8F2A0573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>
            <a:extLst>
              <a:ext uri="{FF2B5EF4-FFF2-40B4-BE49-F238E27FC236}">
                <a16:creationId xmlns:a16="http://schemas.microsoft.com/office/drawing/2014/main" id="{259C5B68-A807-486B-861E-E9E1486B8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26299" r="26285" b="26440"/>
          <a:stretch/>
        </p:blipFill>
        <p:spPr>
          <a:xfrm>
            <a:off x="127838" y="1681253"/>
            <a:ext cx="2357244" cy="1646622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17C11728-7D4F-49FA-90C8-0FB29EE87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43" b="20889"/>
          <a:stretch/>
        </p:blipFill>
        <p:spPr>
          <a:xfrm rot="20690574">
            <a:off x="144366" y="3506146"/>
            <a:ext cx="2420326" cy="1840045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F1017206-7596-4DDE-90DC-9DDE0ADEB9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889" r="23783" b="20556"/>
          <a:stretch/>
        </p:blipFill>
        <p:spPr>
          <a:xfrm rot="12149658">
            <a:off x="3113874" y="1741083"/>
            <a:ext cx="2410724" cy="185056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9D082EDE-2D4B-4838-9474-8FEE69BD5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1"/>
            <a:ext cx="5212090" cy="2753721"/>
          </a:xfrm>
          <a:prstGeom prst="rect">
            <a:avLst/>
          </a:prstGeom>
        </p:spPr>
      </p:pic>
      <p:pic>
        <p:nvPicPr>
          <p:cNvPr id="41" name="Afbeelding 4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A92BD546-4A96-4F10-B3A8-5BB2FE32C5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72" b="22605"/>
          <a:stretch/>
        </p:blipFill>
        <p:spPr>
          <a:xfrm rot="10800000">
            <a:off x="3110785" y="3497904"/>
            <a:ext cx="2561326" cy="171369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E3E955-82C8-497F-B2B1-46FAB2567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6711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95172A9-47E5-4EFA-B90E-062C2AA7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1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817720CA-2F31-4DBB-B348-D0766509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1"/>
            <a:ext cx="5212090" cy="275372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9CE46510-3DAC-4681-A0ED-B1AA8B80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86" b="20889"/>
          <a:stretch/>
        </p:blipFill>
        <p:spPr>
          <a:xfrm rot="20334249">
            <a:off x="165562" y="3544639"/>
            <a:ext cx="2413787" cy="1840045"/>
          </a:xfrm>
          <a:prstGeom prst="rect">
            <a:avLst/>
          </a:prstGeom>
        </p:spPr>
      </p:pic>
      <p:pic>
        <p:nvPicPr>
          <p:cNvPr id="41" name="Afbeelding 40" descr="Afbeelding met microfoon, parelhoen&#10;&#10;Automatisch gegenereerde beschrijving">
            <a:extLst>
              <a:ext uri="{FF2B5EF4-FFF2-40B4-BE49-F238E27FC236}">
                <a16:creationId xmlns:a16="http://schemas.microsoft.com/office/drawing/2014/main" id="{F4E14AA7-0E9E-4597-83E6-146FF23F3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2726" r="22714" b="22484"/>
          <a:stretch/>
        </p:blipFill>
        <p:spPr>
          <a:xfrm rot="10800000">
            <a:off x="3089462" y="3427656"/>
            <a:ext cx="2554788" cy="1731580"/>
          </a:xfrm>
          <a:prstGeom prst="rect">
            <a:avLst/>
          </a:prstGeom>
        </p:spPr>
      </p:pic>
      <p:pic>
        <p:nvPicPr>
          <p:cNvPr id="45" name="Afbeelding 44" descr="Afbeelding met microfoon&#10;&#10;Automatisch gegenereerde beschrijving">
            <a:extLst>
              <a:ext uri="{FF2B5EF4-FFF2-40B4-BE49-F238E27FC236}">
                <a16:creationId xmlns:a16="http://schemas.microsoft.com/office/drawing/2014/main" id="{2976C33E-CFAC-415F-8B4C-735793F1C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t="20889" r="24000" b="20556"/>
          <a:stretch/>
        </p:blipFill>
        <p:spPr>
          <a:xfrm rot="12222183">
            <a:off x="3137728" y="1632226"/>
            <a:ext cx="2437150" cy="1850569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01422C49-0DC6-4141-A895-C49D64078A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920" r="14937" b="24120"/>
          <a:stretch/>
        </p:blipFill>
        <p:spPr>
          <a:xfrm>
            <a:off x="114321" y="1681252"/>
            <a:ext cx="2484776" cy="164736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8F346E6-0236-40FA-A183-69BC9D21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9641E98-D8B1-42F3-8472-FBC859E76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FC696B89-3515-45E7-9B60-943B5CAD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0007"/>
            <a:ext cx="5212090" cy="2753721"/>
          </a:xfrm>
          <a:prstGeom prst="rect">
            <a:avLst/>
          </a:prstGeom>
        </p:spPr>
      </p:pic>
      <p:pic>
        <p:nvPicPr>
          <p:cNvPr id="45" name="Afbeelding 44" descr="Afbeelding met microfoon&#10;&#10;Automatisch gegenereerde beschrijving">
            <a:extLst>
              <a:ext uri="{FF2B5EF4-FFF2-40B4-BE49-F238E27FC236}">
                <a16:creationId xmlns:a16="http://schemas.microsoft.com/office/drawing/2014/main" id="{D7ED0383-3A30-46E3-8893-A64F072BD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0889" r="24080" b="20556"/>
          <a:stretch/>
        </p:blipFill>
        <p:spPr>
          <a:xfrm rot="12212317">
            <a:off x="3125189" y="1682423"/>
            <a:ext cx="2404826" cy="1850569"/>
          </a:xfrm>
          <a:prstGeom prst="rect">
            <a:avLst/>
          </a:prstGeom>
        </p:spPr>
      </p:pic>
      <p:pic>
        <p:nvPicPr>
          <p:cNvPr id="41" name="Afbeelding 4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15BAB938-5AAE-4F18-A18D-C18F710A8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612" b="22484"/>
          <a:stretch/>
        </p:blipFill>
        <p:spPr>
          <a:xfrm rot="10800000">
            <a:off x="3163799" y="3521573"/>
            <a:ext cx="2559451" cy="1717517"/>
          </a:xfrm>
          <a:prstGeom prst="rect">
            <a:avLst/>
          </a:prstGeom>
        </p:spPr>
      </p:pic>
      <p:pic>
        <p:nvPicPr>
          <p:cNvPr id="43" name="Afbeelding 42" descr="Afbeelding met wapenrusting&#10;&#10;Automatisch gegenereerde beschrijving">
            <a:extLst>
              <a:ext uri="{FF2B5EF4-FFF2-40B4-BE49-F238E27FC236}">
                <a16:creationId xmlns:a16="http://schemas.microsoft.com/office/drawing/2014/main" id="{AC5EB371-EF46-4AEE-A52B-3D9B6A399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t="26300" r="25918" b="27059"/>
          <a:stretch/>
        </p:blipFill>
        <p:spPr>
          <a:xfrm>
            <a:off x="67356" y="1681252"/>
            <a:ext cx="2411468" cy="1619024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DAC36278-0B48-49C6-9D43-1015F49F8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20889" r="23102" b="20889"/>
          <a:stretch/>
        </p:blipFill>
        <p:spPr>
          <a:xfrm rot="20221095">
            <a:off x="182322" y="3584040"/>
            <a:ext cx="2413513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>
            <a:extLst>
              <a:ext uri="{FF2B5EF4-FFF2-40B4-BE49-F238E27FC236}">
                <a16:creationId xmlns:a16="http://schemas.microsoft.com/office/drawing/2014/main" id="{E6E3092D-8800-464B-998B-0EAA3F08F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1B735CC7-40F6-4F1E-8C2B-502E7AF30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86" b="20889"/>
          <a:stretch/>
        </p:blipFill>
        <p:spPr>
          <a:xfrm rot="20390852">
            <a:off x="106383" y="3531000"/>
            <a:ext cx="2413787" cy="1840045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86FA52FD-0826-49AD-A5DC-A0037A5A6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22758" r="14000" b="24120"/>
          <a:stretch/>
        </p:blipFill>
        <p:spPr>
          <a:xfrm>
            <a:off x="106468" y="1735277"/>
            <a:ext cx="2438492" cy="1615119"/>
          </a:xfrm>
          <a:prstGeom prst="rect">
            <a:avLst/>
          </a:prstGeom>
        </p:spPr>
      </p:pic>
      <p:pic>
        <p:nvPicPr>
          <p:cNvPr id="58" name="Afbeelding 57" descr="Afbeelding met microfoon&#10;&#10;Automatisch gegenereerde beschrijving">
            <a:extLst>
              <a:ext uri="{FF2B5EF4-FFF2-40B4-BE49-F238E27FC236}">
                <a16:creationId xmlns:a16="http://schemas.microsoft.com/office/drawing/2014/main" id="{D48996C9-4A62-4E1A-9098-FD6FF6E23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t="21221" r="24143" b="20556"/>
          <a:stretch/>
        </p:blipFill>
        <p:spPr>
          <a:xfrm rot="12326303">
            <a:off x="3106601" y="1702899"/>
            <a:ext cx="2413787" cy="1840077"/>
          </a:xfrm>
          <a:prstGeom prst="rect">
            <a:avLst/>
          </a:prstGeom>
        </p:spPr>
      </p:pic>
      <p:pic>
        <p:nvPicPr>
          <p:cNvPr id="54" name="Afbeelding 53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BB9B871E-14FB-475C-BCB3-100236A83E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4626" r="22429" b="22484"/>
          <a:stretch/>
        </p:blipFill>
        <p:spPr>
          <a:xfrm rot="10800000">
            <a:off x="3128570" y="3487703"/>
            <a:ext cx="2525756" cy="167153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095BED-814A-4A7A-866E-5BA1A833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B460761-E2E1-45F5-BDDF-0AB9FE891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>
            <a:extLst>
              <a:ext uri="{FF2B5EF4-FFF2-40B4-BE49-F238E27FC236}">
                <a16:creationId xmlns:a16="http://schemas.microsoft.com/office/drawing/2014/main" id="{187B08A8-6824-4C0A-B497-37A905BEB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AB6B0F6A-8A06-4C48-9999-36A8BEF51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21221" r="24000" b="20556"/>
          <a:stretch/>
        </p:blipFill>
        <p:spPr>
          <a:xfrm rot="12219052">
            <a:off x="3130283" y="1655817"/>
            <a:ext cx="2418176" cy="1840077"/>
          </a:xfrm>
          <a:prstGeom prst="rect">
            <a:avLst/>
          </a:prstGeom>
        </p:spPr>
      </p:pic>
      <p:pic>
        <p:nvPicPr>
          <p:cNvPr id="52" name="Afbeelding 51" descr="Afbeelding met persoon, microfoon&#10;&#10;Automatisch gegenereerde beschrijving">
            <a:extLst>
              <a:ext uri="{FF2B5EF4-FFF2-40B4-BE49-F238E27FC236}">
                <a16:creationId xmlns:a16="http://schemas.microsoft.com/office/drawing/2014/main" id="{3ADFCB5C-82F4-4BED-B8A2-86756623E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285" b="23960"/>
          <a:stretch/>
        </p:blipFill>
        <p:spPr>
          <a:xfrm rot="10800000">
            <a:off x="3075579" y="3480960"/>
            <a:ext cx="2574402" cy="1670869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4FB8ABE7-BC91-4AF8-B585-D541FF040F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26299" r="26285" b="26854"/>
          <a:stretch/>
        </p:blipFill>
        <p:spPr>
          <a:xfrm rot="21408415">
            <a:off x="177638" y="1745594"/>
            <a:ext cx="2355028" cy="160637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EF64691E-4C0E-44E1-83F2-4A782F9C12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20889" r="23000" b="20889"/>
          <a:stretch/>
        </p:blipFill>
        <p:spPr>
          <a:xfrm rot="20325929">
            <a:off x="175873" y="3505251"/>
            <a:ext cx="2418176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51D1D3-7FB5-4150-8BF6-6B83287BC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2D9ADE4-8CDD-4FE5-A40A-62B76A5B8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016D7F43-7542-4CA8-A426-78909634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749508FA-1A86-4553-BAA4-116EDBBD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3171" r="22285" b="23960"/>
          <a:stretch/>
        </p:blipFill>
        <p:spPr>
          <a:xfrm>
            <a:off x="71631" y="1776043"/>
            <a:ext cx="2440696" cy="1610401"/>
          </a:xfrm>
          <a:prstGeom prst="rect">
            <a:avLst/>
          </a:prstGeom>
        </p:spPr>
      </p:pic>
      <p:pic>
        <p:nvPicPr>
          <p:cNvPr id="44" name="Afbeelding 43" descr="Afbeelding met microfoon&#10;&#10;Automatisch gegenereerde beschrijving">
            <a:extLst>
              <a:ext uri="{FF2B5EF4-FFF2-40B4-BE49-F238E27FC236}">
                <a16:creationId xmlns:a16="http://schemas.microsoft.com/office/drawing/2014/main" id="{7D7DDB39-969C-4F93-AA16-C6B9B00EE1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889" r="24142" b="20556"/>
          <a:stretch/>
        </p:blipFill>
        <p:spPr>
          <a:xfrm rot="12358401">
            <a:off x="3120444" y="1754267"/>
            <a:ext cx="2394311" cy="1850569"/>
          </a:xfrm>
          <a:prstGeom prst="rect">
            <a:avLst/>
          </a:prstGeom>
        </p:spPr>
      </p:pic>
      <p:pic>
        <p:nvPicPr>
          <p:cNvPr id="38" name="Afbeelding 37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CBD82026-2130-4F97-BA93-342E165003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285" b="22484"/>
          <a:stretch/>
        </p:blipFill>
        <p:spPr>
          <a:xfrm rot="10800000">
            <a:off x="3039452" y="3492075"/>
            <a:ext cx="2574402" cy="1717517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09E55B0F-4E93-4861-B077-6B2301C97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86" b="20889"/>
          <a:stretch/>
        </p:blipFill>
        <p:spPr>
          <a:xfrm rot="20627020">
            <a:off x="107798" y="3526847"/>
            <a:ext cx="2413787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A94DCB-3F83-488D-A065-33C8293D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0AB101-944D-4A0A-AAF0-7F23BBF4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09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 descr="Afbeelding met wapenrusting&#10;&#10;Automatisch gegenereerde beschrijving">
            <a:extLst>
              <a:ext uri="{FF2B5EF4-FFF2-40B4-BE49-F238E27FC236}">
                <a16:creationId xmlns:a16="http://schemas.microsoft.com/office/drawing/2014/main" id="{4700E779-21D5-4DE3-84E5-A5488BD1B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t="26670" r="26143" b="26717"/>
          <a:stretch/>
        </p:blipFill>
        <p:spPr>
          <a:xfrm>
            <a:off x="65266" y="1769050"/>
            <a:ext cx="2372227" cy="159921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AB0F35B6-EEB9-44F7-BBD8-BAE11D458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B271AB3C-906B-4B86-B714-81A531668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0889" r="24142" b="20556"/>
          <a:stretch/>
        </p:blipFill>
        <p:spPr>
          <a:xfrm rot="12165486">
            <a:off x="3157794" y="1756123"/>
            <a:ext cx="2401991" cy="185056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01D3648D-10F5-4831-AE07-96DA61FC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20889" r="23143" b="22484"/>
          <a:stretch/>
        </p:blipFill>
        <p:spPr>
          <a:xfrm rot="20786766">
            <a:off x="131602" y="3486754"/>
            <a:ext cx="2411684" cy="1789637"/>
          </a:xfrm>
          <a:prstGeom prst="rect">
            <a:avLst/>
          </a:prstGeom>
        </p:spPr>
      </p:pic>
      <p:pic>
        <p:nvPicPr>
          <p:cNvPr id="41" name="Afbeelding 4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49BF7B00-27CE-4EB7-B292-66FD4B6561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23172" r="22572" b="23635"/>
          <a:stretch/>
        </p:blipFill>
        <p:spPr>
          <a:xfrm rot="10800000">
            <a:off x="3034525" y="3495639"/>
            <a:ext cx="2517343" cy="168110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3FBD48-DB99-4766-BA90-ED0A2C61B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42994"/>
            <a:ext cx="5486411" cy="45720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33D114B-2F93-4CE3-AF6F-5791043ED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</Words>
  <Application>Microsoft Office PowerPoint</Application>
  <PresentationFormat>Breedbeeld</PresentationFormat>
  <Paragraphs>1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39</cp:revision>
  <dcterms:created xsi:type="dcterms:W3CDTF">2021-10-27T00:34:33Z</dcterms:created>
  <dcterms:modified xsi:type="dcterms:W3CDTF">2021-12-13T00:31:04Z</dcterms:modified>
</cp:coreProperties>
</file>