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9" r:id="rId12"/>
    <p:sldId id="263" r:id="rId13"/>
    <p:sldId id="270" r:id="rId14"/>
    <p:sldId id="264" r:id="rId15"/>
    <p:sldId id="271" r:id="rId16"/>
    <p:sldId id="26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48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0BA1A-A558-4D0C-AB28-EE1FBE8A0F0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69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2.png"/><Relationship Id="rId7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9.png"/><Relationship Id="rId7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6.png"/><Relationship Id="rId7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883AF72-EB51-4FA6-93B4-1670FC110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92969BD-F20C-4049-9E66-FD5B45B27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1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Afbeelding met microfoon&#10;&#10;Automatisch gegenereerde beschrijving">
            <a:extLst>
              <a:ext uri="{FF2B5EF4-FFF2-40B4-BE49-F238E27FC236}">
                <a16:creationId xmlns:a16="http://schemas.microsoft.com/office/drawing/2014/main" id="{40F66690-091F-4767-8787-E0A860930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889" r="23875" b="20556"/>
          <a:stretch/>
        </p:blipFill>
        <p:spPr>
          <a:xfrm rot="12074462">
            <a:off x="3155657" y="1740536"/>
            <a:ext cx="2414245" cy="1850569"/>
          </a:xfrm>
          <a:prstGeom prst="rect">
            <a:avLst/>
          </a:prstGeom>
        </p:spPr>
      </p:pic>
      <p:pic>
        <p:nvPicPr>
          <p:cNvPr id="15" name="Afbeelding 14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7DD6294D-5D8A-473F-A1D8-3CBCF3C481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t="23172" r="21938" b="23417"/>
          <a:stretch/>
        </p:blipFill>
        <p:spPr>
          <a:xfrm rot="10800000">
            <a:off x="3096999" y="3487199"/>
            <a:ext cx="2562332" cy="1687999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590985E7-FCE1-4A22-A0F9-F69657146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2875" b="20889"/>
          <a:stretch/>
        </p:blipFill>
        <p:spPr>
          <a:xfrm rot="20562463">
            <a:off x="166288" y="3524513"/>
            <a:ext cx="2432578" cy="18400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DF1B5D9-E549-462E-994E-5E60F2A1F6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3201" r="14375" b="24120"/>
          <a:stretch/>
        </p:blipFill>
        <p:spPr>
          <a:xfrm>
            <a:off x="114879" y="1741467"/>
            <a:ext cx="2455568" cy="160660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4BC1D37-4408-4632-B25D-127BA9F52E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r="8626"/>
          <a:stretch/>
        </p:blipFill>
        <p:spPr>
          <a:xfrm>
            <a:off x="5657850" y="1550731"/>
            <a:ext cx="6534150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31E4051-A670-433D-B71A-1554C87E2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CC69957-49DA-4348-B98E-BC4A35B89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742DBDF2-E8A2-455F-912A-B8E3C8CA5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20889" r="23999" b="20556"/>
          <a:stretch/>
        </p:blipFill>
        <p:spPr>
          <a:xfrm rot="12145034">
            <a:off x="3135230" y="1746570"/>
            <a:ext cx="2400848" cy="1850569"/>
          </a:xfrm>
          <a:prstGeom prst="rect">
            <a:avLst/>
          </a:prstGeom>
        </p:spPr>
      </p:pic>
      <p:pic>
        <p:nvPicPr>
          <p:cNvPr id="26" name="Afbeelding 25" descr="Afbeelding met persoon, microfoon&#10;&#10;Automatisch gegenereerde beschrijving">
            <a:extLst>
              <a:ext uri="{FF2B5EF4-FFF2-40B4-BE49-F238E27FC236}">
                <a16:creationId xmlns:a16="http://schemas.microsoft.com/office/drawing/2014/main" id="{F7312596-1157-4E45-9FF4-3817B021A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23171" r="22875" b="23779"/>
          <a:stretch/>
        </p:blipFill>
        <p:spPr>
          <a:xfrm rot="10800000">
            <a:off x="3149726" y="3547107"/>
            <a:ext cx="2503170" cy="167659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FD2F987-D110-42D8-9FDF-1D4D6B6BF9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000" b="20556"/>
          <a:stretch/>
        </p:blipFill>
        <p:spPr>
          <a:xfrm rot="20799620">
            <a:off x="158968" y="3543096"/>
            <a:ext cx="2426863" cy="185056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7BFCDBE-1A53-41C8-9FF2-A3D7D43AE3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t="26815" r="20015" b="27514"/>
          <a:stretch/>
        </p:blipFill>
        <p:spPr>
          <a:xfrm>
            <a:off x="103166" y="1769050"/>
            <a:ext cx="2387254" cy="160484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2C08DBB-BDD0-42EF-8D19-33EE2A3CB7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r="8626"/>
          <a:stretch/>
        </p:blipFill>
        <p:spPr>
          <a:xfrm>
            <a:off x="5657850" y="1550731"/>
            <a:ext cx="6534150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EA0C197-BB1E-4494-9635-C08D5379A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6710"/>
            <a:ext cx="6400813" cy="45720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4B49626-21C4-4CFC-A322-75C1129EB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7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microfoon&#10;&#10;Automatisch gegenereerde beschrijving">
            <a:extLst>
              <a:ext uri="{FF2B5EF4-FFF2-40B4-BE49-F238E27FC236}">
                <a16:creationId xmlns:a16="http://schemas.microsoft.com/office/drawing/2014/main" id="{F029BB36-B2C3-497E-A3C4-DF5B704DB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1781" r="23875" b="19996"/>
          <a:stretch/>
        </p:blipFill>
        <p:spPr>
          <a:xfrm rot="12187260">
            <a:off x="3128035" y="1716449"/>
            <a:ext cx="2414245" cy="1840077"/>
          </a:xfrm>
          <a:prstGeom prst="rect">
            <a:avLst/>
          </a:prstGeom>
        </p:spPr>
      </p:pic>
      <p:pic>
        <p:nvPicPr>
          <p:cNvPr id="26" name="Afbeelding 25" descr="Afbeelding met microfoon&#10;&#10;Automatisch gegenereerde beschrijving">
            <a:extLst>
              <a:ext uri="{FF2B5EF4-FFF2-40B4-BE49-F238E27FC236}">
                <a16:creationId xmlns:a16="http://schemas.microsoft.com/office/drawing/2014/main" id="{9C9CA720-3F12-4D41-8B62-8BD3B3DAA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23171" r="22500" b="23237"/>
          <a:stretch/>
        </p:blipFill>
        <p:spPr>
          <a:xfrm rot="10800000">
            <a:off x="3146886" y="3474656"/>
            <a:ext cx="2564618" cy="169371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0124EF92-6C70-4E27-9BA8-5AB57ED051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2750" b="20889"/>
          <a:stretch/>
        </p:blipFill>
        <p:spPr>
          <a:xfrm rot="20698617">
            <a:off x="145657" y="3503021"/>
            <a:ext cx="2438293" cy="18400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0C48E59-C748-4058-BF8F-CA0CA1692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1" t="23172" r="21625" b="23056"/>
          <a:stretch/>
        </p:blipFill>
        <p:spPr>
          <a:xfrm rot="21422250">
            <a:off x="78770" y="1769049"/>
            <a:ext cx="2438107" cy="161557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90C0EE7-59F3-4874-A279-89D5372AD83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r="8626"/>
          <a:stretch/>
        </p:blipFill>
        <p:spPr>
          <a:xfrm>
            <a:off x="5682825" y="1534694"/>
            <a:ext cx="6509175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B32E3BF-EC8D-4F9D-88C6-B44DE620F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1A6F01-308B-49AE-9BF8-BC9A94148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893D8FD9-CF28-42D4-B10B-F16B38B25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375" b="20556"/>
          <a:stretch/>
        </p:blipFill>
        <p:spPr>
          <a:xfrm rot="20461870">
            <a:off x="169420" y="3526984"/>
            <a:ext cx="2409718" cy="1850569"/>
          </a:xfrm>
          <a:prstGeom prst="rect">
            <a:avLst/>
          </a:prstGeom>
        </p:spPr>
      </p:pic>
      <p:pic>
        <p:nvPicPr>
          <p:cNvPr id="24" name="Afbeelding 23" descr="Afbeelding met microfoon&#10;&#10;Automatisch gegenereerde beschrijving">
            <a:extLst>
              <a:ext uri="{FF2B5EF4-FFF2-40B4-BE49-F238E27FC236}">
                <a16:creationId xmlns:a16="http://schemas.microsoft.com/office/drawing/2014/main" id="{FD70EF1D-AC4B-43E5-ACAA-73EB361C8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9" t="20889" r="24375" b="20757"/>
          <a:stretch/>
        </p:blipFill>
        <p:spPr>
          <a:xfrm rot="12078431">
            <a:off x="3180820" y="1740026"/>
            <a:ext cx="2409718" cy="1844217"/>
          </a:xfrm>
          <a:prstGeom prst="rect">
            <a:avLst/>
          </a:prstGeom>
        </p:spPr>
      </p:pic>
      <p:pic>
        <p:nvPicPr>
          <p:cNvPr id="15" name="Afbeelding 14" descr="Afbeelding met microfoon&#10;&#10;Automatisch gegenereerde beschrijving">
            <a:extLst>
              <a:ext uri="{FF2B5EF4-FFF2-40B4-BE49-F238E27FC236}">
                <a16:creationId xmlns:a16="http://schemas.microsoft.com/office/drawing/2014/main" id="{8A2E190A-6E63-4D58-BE21-B0F260390A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 t="24168" r="21010" b="22725"/>
          <a:stretch/>
        </p:blipFill>
        <p:spPr>
          <a:xfrm rot="10800000">
            <a:off x="3060926" y="3544505"/>
            <a:ext cx="2603708" cy="167839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7DE4858-D6E0-441D-A17D-848E5F1B74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27294" r="19625" b="27035"/>
          <a:stretch/>
        </p:blipFill>
        <p:spPr>
          <a:xfrm rot="21448831">
            <a:off x="102011" y="1732376"/>
            <a:ext cx="2464661" cy="165798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64C9726-DF49-4800-8765-765372EA1E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r="8747"/>
          <a:stretch/>
        </p:blipFill>
        <p:spPr>
          <a:xfrm>
            <a:off x="5657849" y="1550731"/>
            <a:ext cx="6534151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fbeelding 41">
            <a:extLst>
              <a:ext uri="{FF2B5EF4-FFF2-40B4-BE49-F238E27FC236}">
                <a16:creationId xmlns:a16="http://schemas.microsoft.com/office/drawing/2014/main" id="{4B41C449-7AD5-4099-88CF-7AFCE712D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" r="8503"/>
          <a:stretch/>
        </p:blipFill>
        <p:spPr>
          <a:xfrm>
            <a:off x="5571837" y="1550731"/>
            <a:ext cx="6622149" cy="3474727"/>
          </a:xfrm>
          <a:prstGeom prst="rect">
            <a:avLst/>
          </a:prstGeom>
        </p:spPr>
      </p:pic>
      <p:pic>
        <p:nvPicPr>
          <p:cNvPr id="48" name="Afbeelding 47" descr="Afbeelding met microfoon&#10;&#10;Automatisch gegenereerde beschrijving">
            <a:extLst>
              <a:ext uri="{FF2B5EF4-FFF2-40B4-BE49-F238E27FC236}">
                <a16:creationId xmlns:a16="http://schemas.microsoft.com/office/drawing/2014/main" id="{A1D4EF0F-0B06-47B1-AF5C-8198BA5E0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888" r="24250" b="19861"/>
          <a:stretch/>
        </p:blipFill>
        <p:spPr>
          <a:xfrm rot="12133920">
            <a:off x="3140821" y="1731611"/>
            <a:ext cx="2397100" cy="1872566"/>
          </a:xfrm>
          <a:prstGeom prst="rect">
            <a:avLst/>
          </a:prstGeom>
        </p:spPr>
      </p:pic>
      <p:pic>
        <p:nvPicPr>
          <p:cNvPr id="44" name="Afbeelding 43" descr="Afbeelding met microfoon&#10;&#10;Automatisch gegenereerde beschrijving">
            <a:extLst>
              <a:ext uri="{FF2B5EF4-FFF2-40B4-BE49-F238E27FC236}">
                <a16:creationId xmlns:a16="http://schemas.microsoft.com/office/drawing/2014/main" id="{45E7594D-7CB8-49E9-A32F-8477DE987D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8" t="23171" r="22625" b="21955"/>
          <a:stretch/>
        </p:blipFill>
        <p:spPr>
          <a:xfrm rot="10988367">
            <a:off x="3111508" y="3473800"/>
            <a:ext cx="2521778" cy="1734235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70F7DC38-E570-4516-AF6F-AF11A13AE1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125" b="20889"/>
          <a:stretch/>
        </p:blipFill>
        <p:spPr>
          <a:xfrm rot="20588955">
            <a:off x="131045" y="3530226"/>
            <a:ext cx="2421148" cy="1840045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3556E669-DC8F-493A-A2B4-FB829713A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22186" r="14750" b="24121"/>
          <a:stretch/>
        </p:blipFill>
        <p:spPr>
          <a:xfrm>
            <a:off x="64976" y="1702598"/>
            <a:ext cx="2463633" cy="167048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2F4873-82AC-4475-B7AF-758A2AC9F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46FD75A-C5AB-4AF0-9535-9CD3A1CC5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2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9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 descr="Afbeelding met microfoon&#10;&#10;Automatisch gegenereerde beschrijving">
            <a:extLst>
              <a:ext uri="{FF2B5EF4-FFF2-40B4-BE49-F238E27FC236}">
                <a16:creationId xmlns:a16="http://schemas.microsoft.com/office/drawing/2014/main" id="{02E1E6F4-EFF8-4B29-8ECD-BF4E69EF7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20522" r="17000" b="19958"/>
          <a:stretch/>
        </p:blipFill>
        <p:spPr>
          <a:xfrm rot="12186399">
            <a:off x="3163349" y="1704672"/>
            <a:ext cx="2407886" cy="1894333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8A293A89-5465-4462-97C2-E4D4DF693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125" b="20889"/>
          <a:stretch/>
        </p:blipFill>
        <p:spPr>
          <a:xfrm rot="20588724">
            <a:off x="173677" y="3516038"/>
            <a:ext cx="2421148" cy="1840045"/>
          </a:xfrm>
          <a:prstGeom prst="rect">
            <a:avLst/>
          </a:prstGeom>
        </p:spPr>
      </p:pic>
      <p:pic>
        <p:nvPicPr>
          <p:cNvPr id="25" name="Afbeelding 24" descr="Afbeelding met persoon, parelhoen, microfoon&#10;&#10;Automatisch gegenereerde beschrijving">
            <a:extLst>
              <a:ext uri="{FF2B5EF4-FFF2-40B4-BE49-F238E27FC236}">
                <a16:creationId xmlns:a16="http://schemas.microsoft.com/office/drawing/2014/main" id="{50ED2967-06AC-4D60-A20F-B9902EA9B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9" t="24311" r="22097" b="23005"/>
          <a:stretch/>
        </p:blipFill>
        <p:spPr>
          <a:xfrm rot="10800000">
            <a:off x="3159387" y="3484502"/>
            <a:ext cx="2568275" cy="1665023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6B876A3A-FCF0-41E7-87DB-EC88144690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27294" r="20250" b="27294"/>
          <a:stretch/>
        </p:blipFill>
        <p:spPr>
          <a:xfrm>
            <a:off x="109132" y="1693213"/>
            <a:ext cx="2436217" cy="164321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903A9F57-D0B7-403E-AF58-44621FB453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r="8504"/>
          <a:stretch/>
        </p:blipFill>
        <p:spPr>
          <a:xfrm>
            <a:off x="5638799" y="1550731"/>
            <a:ext cx="6553201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9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15045E4-E1BD-4E32-8A6F-ABC028EBA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0FD2A71-B527-40F4-B8C6-ED685002D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7ABC9372-DD8B-4CB5-865E-9008B9CD0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125" b="20889"/>
          <a:stretch/>
        </p:blipFill>
        <p:spPr>
          <a:xfrm rot="20530389">
            <a:off x="152536" y="3491730"/>
            <a:ext cx="2421148" cy="1840045"/>
          </a:xfrm>
          <a:prstGeom prst="rect">
            <a:avLst/>
          </a:prstGeom>
        </p:spPr>
      </p:pic>
      <p:pic>
        <p:nvPicPr>
          <p:cNvPr id="17" name="Afbeelding 16" descr="Afbeelding met microfoon&#10;&#10;Automatisch gegenereerde beschrijving">
            <a:extLst>
              <a:ext uri="{FF2B5EF4-FFF2-40B4-BE49-F238E27FC236}">
                <a16:creationId xmlns:a16="http://schemas.microsoft.com/office/drawing/2014/main" id="{657AABDA-88D2-456A-AB31-DE77F7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889" r="24125" b="20556"/>
          <a:stretch/>
        </p:blipFill>
        <p:spPr>
          <a:xfrm rot="12065144">
            <a:off x="3161370" y="1715638"/>
            <a:ext cx="2402815" cy="1850569"/>
          </a:xfrm>
          <a:prstGeom prst="rect">
            <a:avLst/>
          </a:prstGeom>
        </p:spPr>
      </p:pic>
      <p:pic>
        <p:nvPicPr>
          <p:cNvPr id="13" name="Afbeelding 12" descr="Afbeelding met microfoon&#10;&#10;Automatisch gegenereerde beschrijving">
            <a:extLst>
              <a:ext uri="{FF2B5EF4-FFF2-40B4-BE49-F238E27FC236}">
                <a16:creationId xmlns:a16="http://schemas.microsoft.com/office/drawing/2014/main" id="{BF201B31-DA14-4B48-B294-C5032D9C98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3171" r="22625" b="23417"/>
          <a:stretch/>
        </p:blipFill>
        <p:spPr>
          <a:xfrm rot="10800000">
            <a:off x="3102699" y="3542791"/>
            <a:ext cx="2558857" cy="16880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D06A1E4-BEA3-40F3-986E-5E6B56B5D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2508" r="22125" b="24141"/>
          <a:stretch/>
        </p:blipFill>
        <p:spPr>
          <a:xfrm>
            <a:off x="6966" y="1663657"/>
            <a:ext cx="2581717" cy="168610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AAA279-E0A9-4818-9A97-D90B3DD3BE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r="8912"/>
          <a:stretch/>
        </p:blipFill>
        <p:spPr>
          <a:xfrm>
            <a:off x="5633749" y="1550731"/>
            <a:ext cx="6551285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715C060-7E41-46B1-B895-76EB598F9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3232C51-AAE2-48BE-91E2-42D3997A3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D46E5E95-9226-4D1A-936E-0C2DB2BE2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888" r="24010" b="19692"/>
          <a:stretch/>
        </p:blipFill>
        <p:spPr>
          <a:xfrm rot="12090429">
            <a:off x="3135335" y="1711548"/>
            <a:ext cx="2408072" cy="1877907"/>
          </a:xfrm>
          <a:prstGeom prst="rect">
            <a:avLst/>
          </a:prstGeom>
        </p:spPr>
      </p:pic>
      <p:pic>
        <p:nvPicPr>
          <p:cNvPr id="26" name="Afbeelding 25" descr="Afbeelding met persoon, parelhoen, microfoon&#10;&#10;Automatisch gegenereerde beschrijving">
            <a:extLst>
              <a:ext uri="{FF2B5EF4-FFF2-40B4-BE49-F238E27FC236}">
                <a16:creationId xmlns:a16="http://schemas.microsoft.com/office/drawing/2014/main" id="{E6C4047C-7C3F-433C-95B2-FAC8E4248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23171" r="22500" b="23364"/>
          <a:stretch/>
        </p:blipFill>
        <p:spPr>
          <a:xfrm rot="10800000">
            <a:off x="3134941" y="3534980"/>
            <a:ext cx="2564618" cy="168970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88DC0AAD-FD4C-4F9B-A678-8D1BCD9069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2875" b="20889"/>
          <a:stretch/>
        </p:blipFill>
        <p:spPr>
          <a:xfrm rot="20670882">
            <a:off x="121572" y="3543275"/>
            <a:ext cx="2432578" cy="18400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2DB6ABA-DA59-4AC1-9585-FAF305C758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 t="26299" r="26000" b="27034"/>
          <a:stretch/>
        </p:blipFill>
        <p:spPr>
          <a:xfrm>
            <a:off x="32959" y="1701783"/>
            <a:ext cx="2508270" cy="168970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2ECCAED-C2C8-4295-80D7-9BF9215756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r="8626"/>
          <a:stretch/>
        </p:blipFill>
        <p:spPr>
          <a:xfrm>
            <a:off x="5648325" y="1550731"/>
            <a:ext cx="6543675" cy="34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5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F5EAEB4-9D5A-450A-A821-D12D553A7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155600"/>
            <a:ext cx="6400813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7EC152B-FAFE-4AC1-82DF-80F5CCD60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6711"/>
            <a:ext cx="5486411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91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</Words>
  <Application>Microsoft Office PowerPoint</Application>
  <PresentationFormat>Breedbeeld</PresentationFormat>
  <Paragraphs>1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27</cp:revision>
  <dcterms:created xsi:type="dcterms:W3CDTF">2021-10-27T00:34:33Z</dcterms:created>
  <dcterms:modified xsi:type="dcterms:W3CDTF">2021-10-27T03:37:43Z</dcterms:modified>
</cp:coreProperties>
</file>