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2425A7-E985-4527-98A8-7B22F829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2412E1-17CB-4D91-876B-FF8CEDFFD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42A1FC-A95A-45A7-AAD1-E04DAC7F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50" b="20889"/>
          <a:stretch/>
        </p:blipFill>
        <p:spPr>
          <a:xfrm rot="20757690">
            <a:off x="153606" y="3480552"/>
            <a:ext cx="2415433" cy="1840045"/>
          </a:xfrm>
          <a:prstGeom prst="rect">
            <a:avLst/>
          </a:prstGeom>
        </p:spPr>
      </p:pic>
      <p:pic>
        <p:nvPicPr>
          <p:cNvPr id="9" name="Afbeelding 8" descr="Afbeelding met microfoon&#10;&#10;Automatisch gegenereerde beschrijving">
            <a:extLst>
              <a:ext uri="{FF2B5EF4-FFF2-40B4-BE49-F238E27FC236}">
                <a16:creationId xmlns:a16="http://schemas.microsoft.com/office/drawing/2014/main" id="{1DE86195-BB95-4081-9560-2F52670D1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25" b="19258"/>
          <a:stretch/>
        </p:blipFill>
        <p:spPr>
          <a:xfrm rot="11940049">
            <a:off x="3137963" y="1661445"/>
            <a:ext cx="2402815" cy="1891591"/>
          </a:xfrm>
          <a:prstGeom prst="rect">
            <a:avLst/>
          </a:prstGeom>
        </p:spPr>
      </p:pic>
      <p:pic>
        <p:nvPicPr>
          <p:cNvPr id="5" name="Afbeelding 4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3750141B-A01D-4EC3-B8AE-F1664A2C6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t="24210" r="22767" b="23530"/>
          <a:stretch/>
        </p:blipFill>
        <p:spPr>
          <a:xfrm rot="11025950">
            <a:off x="3128456" y="3529238"/>
            <a:ext cx="2525984" cy="1651622"/>
          </a:xfrm>
          <a:prstGeom prst="rect">
            <a:avLst/>
          </a:prstGeom>
        </p:spPr>
      </p:pic>
      <p:pic>
        <p:nvPicPr>
          <p:cNvPr id="7" name="Afbeelding 6" descr="Afbeelding met bijl&#10;&#10;Automatisch gegenereerde beschrijving">
            <a:extLst>
              <a:ext uri="{FF2B5EF4-FFF2-40B4-BE49-F238E27FC236}">
                <a16:creationId xmlns:a16="http://schemas.microsoft.com/office/drawing/2014/main" id="{8B306F81-97D3-4D2A-86D6-A9E6252D59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22334" r="21336" b="22874"/>
          <a:stretch/>
        </p:blipFill>
        <p:spPr>
          <a:xfrm>
            <a:off x="51443" y="1642570"/>
            <a:ext cx="2565349" cy="173164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DD5218-0A39-40AD-9F71-4975759CBD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8448"/>
          <a:stretch/>
        </p:blipFill>
        <p:spPr>
          <a:xfrm>
            <a:off x="5613508" y="1784209"/>
            <a:ext cx="6578492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02186B-A8A6-407C-BF37-8F87028C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313C2A-689A-49E9-8A10-416A78EB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698682-427C-4820-B251-D34F4301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r="8383"/>
          <a:stretch/>
        </p:blipFill>
        <p:spPr>
          <a:xfrm>
            <a:off x="5560327" y="1784209"/>
            <a:ext cx="6631673" cy="34747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C252E1-B474-40D3-BBB7-A717A46C8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21470" r="23960" b="19689"/>
          <a:stretch/>
        </p:blipFill>
        <p:spPr>
          <a:xfrm rot="11988882">
            <a:off x="3146582" y="1683771"/>
            <a:ext cx="2385578" cy="1859608"/>
          </a:xfrm>
          <a:prstGeom prst="rect">
            <a:avLst/>
          </a:prstGeom>
        </p:spPr>
      </p:pic>
      <p:pic>
        <p:nvPicPr>
          <p:cNvPr id="11" name="Afbeelding 10" descr="Afbeelding met groen, microfoon&#10;&#10;Automatisch gegenereerde beschrijving">
            <a:extLst>
              <a:ext uri="{FF2B5EF4-FFF2-40B4-BE49-F238E27FC236}">
                <a16:creationId xmlns:a16="http://schemas.microsoft.com/office/drawing/2014/main" id="{48904A41-FC79-426E-9C6A-742D542AC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25217" r="22918" b="23598"/>
          <a:stretch/>
        </p:blipFill>
        <p:spPr>
          <a:xfrm rot="10800000">
            <a:off x="3087409" y="3495083"/>
            <a:ext cx="2527641" cy="16176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F6EB0C9-8426-4E88-8732-8517ED5DEF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0889" r="23375" b="20889"/>
          <a:stretch/>
        </p:blipFill>
        <p:spPr>
          <a:xfrm rot="20758146">
            <a:off x="144668" y="3507838"/>
            <a:ext cx="2432030" cy="18400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882817-7D90-48A0-A151-3BDFD74C0C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26638" r="26634" b="26839"/>
          <a:stretch/>
        </p:blipFill>
        <p:spPr>
          <a:xfrm rot="21447225">
            <a:off x="136736" y="1684557"/>
            <a:ext cx="2412403" cy="165321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3C1F30F-3BCC-4166-B0F9-87F6AF6A9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58F24E-FDDC-4794-85C1-82662684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D8215E-89D1-4E7C-8425-0FD5CC6E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22307" r="21945" b="23967"/>
          <a:stretch/>
        </p:blipFill>
        <p:spPr>
          <a:xfrm>
            <a:off x="31690" y="1665113"/>
            <a:ext cx="2553005" cy="1697954"/>
          </a:xfrm>
          <a:prstGeom prst="rect">
            <a:avLst/>
          </a:prstGeom>
        </p:spPr>
      </p:pic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EF74E0F0-38B6-4D71-A0D5-B244C28AB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t="21067" r="23708" b="19982"/>
          <a:stretch/>
        </p:blipFill>
        <p:spPr>
          <a:xfrm rot="12052175">
            <a:off x="3132366" y="1661102"/>
            <a:ext cx="2411776" cy="1863085"/>
          </a:xfrm>
          <a:prstGeom prst="rect">
            <a:avLst/>
          </a:prstGeom>
        </p:spPr>
      </p:pic>
      <p:pic>
        <p:nvPicPr>
          <p:cNvPr id="11" name="Afbeelding 1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CCC2CAB9-E37A-49C1-9FFB-FE577B979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00" b="23417"/>
          <a:stretch/>
        </p:blipFill>
        <p:spPr>
          <a:xfrm rot="10800000">
            <a:off x="3087971" y="3431009"/>
            <a:ext cx="2564618" cy="1688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83A156-870B-4AFA-8D21-56FBA81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20889" r="23250" b="20889"/>
          <a:stretch/>
        </p:blipFill>
        <p:spPr>
          <a:xfrm rot="20746933">
            <a:off x="120554" y="3475425"/>
            <a:ext cx="2435138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61C23D-64F6-42F0-A1CD-CFB5B4CE50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8406"/>
          <a:stretch/>
        </p:blipFill>
        <p:spPr>
          <a:xfrm>
            <a:off x="5600699" y="1549953"/>
            <a:ext cx="6591301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91792F-B44B-476B-933B-9A3FC23E5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31CC43-48DF-4BDE-B1BB-0CA3B69B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1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82022A13-35C2-4381-8E12-7EFEEE06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21432" r="24512" b="19546"/>
          <a:stretch/>
        </p:blipFill>
        <p:spPr>
          <a:xfrm rot="12129082">
            <a:off x="3175104" y="1743825"/>
            <a:ext cx="2394585" cy="18653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E469B3-372F-4F46-AF1F-F7818F78F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0889" r="22865" b="20889"/>
          <a:stretch/>
        </p:blipFill>
        <p:spPr>
          <a:xfrm rot="20665891">
            <a:off x="165874" y="3507810"/>
            <a:ext cx="2432990" cy="1840045"/>
          </a:xfrm>
          <a:prstGeom prst="rect">
            <a:avLst/>
          </a:prstGeom>
        </p:spPr>
      </p:pic>
      <p:pic>
        <p:nvPicPr>
          <p:cNvPr id="11" name="Afbeelding 10" descr="Afbeelding met persoon, microfoon&#10;&#10;Automatisch gegenereerde beschrijving">
            <a:extLst>
              <a:ext uri="{FF2B5EF4-FFF2-40B4-BE49-F238E27FC236}">
                <a16:creationId xmlns:a16="http://schemas.microsoft.com/office/drawing/2014/main" id="{D8C7F2F4-D371-4C7C-885C-A6366AE11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t="23171" r="22625" b="23237"/>
          <a:stretch/>
        </p:blipFill>
        <p:spPr>
          <a:xfrm rot="10800000">
            <a:off x="3171352" y="3521573"/>
            <a:ext cx="2496769" cy="16937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257AF4-E7CC-4898-9480-DB9A3D200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27182" r="25500" b="28115"/>
          <a:stretch/>
        </p:blipFill>
        <p:spPr>
          <a:xfrm rot="21395857">
            <a:off x="125542" y="1744847"/>
            <a:ext cx="2475554" cy="15991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8B2FD27-99AF-42B2-A44A-E340B3E3B6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8795"/>
          <a:stretch/>
        </p:blipFill>
        <p:spPr>
          <a:xfrm>
            <a:off x="5640638" y="1550731"/>
            <a:ext cx="6551362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microfoon&#10;&#10;Automatisch gegenereerde beschrijving">
            <a:extLst>
              <a:ext uri="{FF2B5EF4-FFF2-40B4-BE49-F238E27FC236}">
                <a16:creationId xmlns:a16="http://schemas.microsoft.com/office/drawing/2014/main" id="{065A9CF5-BE95-4F9C-813A-6A5D13A8B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1067" r="23624" b="19801"/>
          <a:stretch/>
        </p:blipFill>
        <p:spPr>
          <a:xfrm rot="12022176">
            <a:off x="3141759" y="1708845"/>
            <a:ext cx="2428921" cy="18688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19A8996-11D0-4EB7-B9A2-D0593BC4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8565"/>
          <a:stretch/>
        </p:blipFill>
        <p:spPr>
          <a:xfrm>
            <a:off x="5604440" y="1750710"/>
            <a:ext cx="6587560" cy="34747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99DFD8-0C6D-4C3E-8F6C-A08309198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0794" r="22811" b="20558"/>
          <a:stretch/>
        </p:blipFill>
        <p:spPr>
          <a:xfrm rot="20673830">
            <a:off x="128581" y="3496806"/>
            <a:ext cx="2431801" cy="1853509"/>
          </a:xfrm>
          <a:prstGeom prst="rect">
            <a:avLst/>
          </a:prstGeom>
        </p:spPr>
      </p:pic>
      <p:pic>
        <p:nvPicPr>
          <p:cNvPr id="9" name="Afbeelding 8" descr="Afbeelding met microfoon&#10;&#10;Automatisch gegenereerde beschrijving">
            <a:extLst>
              <a:ext uri="{FF2B5EF4-FFF2-40B4-BE49-F238E27FC236}">
                <a16:creationId xmlns:a16="http://schemas.microsoft.com/office/drawing/2014/main" id="{C400E534-4379-496A-AAAD-8A09B24AD8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23608" r="22648" b="23139"/>
          <a:stretch/>
        </p:blipFill>
        <p:spPr>
          <a:xfrm rot="11128865">
            <a:off x="3092131" y="3582059"/>
            <a:ext cx="2528179" cy="16830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4400CC-0D7D-4D92-8B84-42DF8BA98B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694" r="21874" b="23237"/>
          <a:stretch/>
        </p:blipFill>
        <p:spPr>
          <a:xfrm rot="21387476">
            <a:off x="72893" y="1702351"/>
            <a:ext cx="2543175" cy="170879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2B76D7-119B-4159-A5AA-7E1A0876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DAD5DE-0CCE-461E-A168-9E44C4E9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C53B9914-D5AD-4968-812B-69C3415A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635" r="22876" b="23568"/>
          <a:stretch/>
        </p:blipFill>
        <p:spPr>
          <a:xfrm rot="11084654">
            <a:off x="3116008" y="3576816"/>
            <a:ext cx="2511080" cy="166859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B620F69-A7D8-423E-B8B8-FEA7F5B8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50" b="20889"/>
          <a:stretch/>
        </p:blipFill>
        <p:spPr>
          <a:xfrm rot="20713329">
            <a:off x="156034" y="3492692"/>
            <a:ext cx="2415433" cy="18400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5EBA66-A72B-452A-A648-7BCA92DB3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26750" r="26234" b="27145"/>
          <a:stretch/>
        </p:blipFill>
        <p:spPr>
          <a:xfrm rot="21395339">
            <a:off x="30430" y="1750600"/>
            <a:ext cx="2481897" cy="165318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1F8C29A-F974-479B-B069-602184AF2C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21087" r="16750" b="20662"/>
          <a:stretch/>
        </p:blipFill>
        <p:spPr>
          <a:xfrm rot="11863059">
            <a:off x="3135384" y="1713069"/>
            <a:ext cx="2382955" cy="183390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9DD1CB-D1EA-47DD-AEF2-A2767DCF03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8504"/>
          <a:stretch/>
        </p:blipFill>
        <p:spPr>
          <a:xfrm>
            <a:off x="5680652" y="1784209"/>
            <a:ext cx="6511348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1310EC5-8929-4C1D-A19F-A2A217DC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866194-64F6-426C-A03C-257E75DFE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09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86E2334-27A2-4D23-9E1E-3039018C1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19663" r="23207" b="20964"/>
          <a:stretch/>
        </p:blipFill>
        <p:spPr>
          <a:xfrm rot="20650635">
            <a:off x="138039" y="3475444"/>
            <a:ext cx="2408432" cy="1876426"/>
          </a:xfrm>
          <a:prstGeom prst="rect">
            <a:avLst/>
          </a:prstGeom>
        </p:spPr>
      </p:pic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E4F69AF2-2756-4BE4-91D9-D01B4B4E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25" b="19078"/>
          <a:stretch/>
        </p:blipFill>
        <p:spPr>
          <a:xfrm rot="12041750">
            <a:off x="3206972" y="1659660"/>
            <a:ext cx="2402815" cy="1897280"/>
          </a:xfrm>
          <a:prstGeom prst="rect">
            <a:avLst/>
          </a:prstGeom>
        </p:spPr>
      </p:pic>
      <p:pic>
        <p:nvPicPr>
          <p:cNvPr id="3" name="Afbeelding 2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975FF37B-3934-43DA-A297-8CB031532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23522" r="22359" b="22804"/>
          <a:stretch/>
        </p:blipFill>
        <p:spPr>
          <a:xfrm rot="10800000">
            <a:off x="3121970" y="3503231"/>
            <a:ext cx="2552580" cy="16963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3DB234-1828-46B4-8041-6643358CC7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2185" r="22375" b="24141"/>
          <a:stretch/>
        </p:blipFill>
        <p:spPr>
          <a:xfrm rot="21325679">
            <a:off x="47296" y="1614635"/>
            <a:ext cx="2537094" cy="169631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CD32FB2-BDA7-40EA-905A-6B0746818D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8626"/>
          <a:stretch/>
        </p:blipFill>
        <p:spPr>
          <a:xfrm>
            <a:off x="5638800" y="1784209"/>
            <a:ext cx="6542429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08C85AD-244E-4B83-92C0-C77D325C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F51CAD-D16B-4226-B84A-650B77E23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FB1FC4C-7F2A-4480-8B39-90594008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21805" r="24057" b="19972"/>
          <a:stretch/>
        </p:blipFill>
        <p:spPr>
          <a:xfrm rot="12114597">
            <a:off x="3171136" y="1725304"/>
            <a:ext cx="2394494" cy="1840077"/>
          </a:xfrm>
          <a:prstGeom prst="rect">
            <a:avLst/>
          </a:prstGeom>
        </p:spPr>
      </p:pic>
      <p:pic>
        <p:nvPicPr>
          <p:cNvPr id="9" name="Afbeelding 8" descr="Afbeelding met groen, microfoon&#10;&#10;Automatisch gegenereerde beschrijving">
            <a:extLst>
              <a:ext uri="{FF2B5EF4-FFF2-40B4-BE49-F238E27FC236}">
                <a16:creationId xmlns:a16="http://schemas.microsoft.com/office/drawing/2014/main" id="{050E82DA-D7FE-46F0-8512-1227CFCF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23171" r="22875" b="23417"/>
          <a:stretch/>
        </p:blipFill>
        <p:spPr>
          <a:xfrm rot="10800000">
            <a:off x="3075503" y="3544505"/>
            <a:ext cx="2511719" cy="16880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FFA411-80FA-4589-BC1D-9571C9FDA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26299" r="26375" b="27757"/>
          <a:stretch/>
        </p:blipFill>
        <p:spPr>
          <a:xfrm rot="21278144">
            <a:off x="185334" y="1741336"/>
            <a:ext cx="2335420" cy="15889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196066-05A6-45FA-A8B7-973DFD34F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20889" r="23250" b="20889"/>
          <a:stretch/>
        </p:blipFill>
        <p:spPr>
          <a:xfrm rot="20674463">
            <a:off x="193679" y="3500386"/>
            <a:ext cx="2394539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EDCFF3-DDDA-4703-BCEA-5BD2F1F4E7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8565"/>
          <a:stretch/>
        </p:blipFill>
        <p:spPr>
          <a:xfrm>
            <a:off x="5622577" y="2000167"/>
            <a:ext cx="6569423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69A72F-3AAC-48F4-9488-B2A31808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CBE3A2-42A7-4459-9AEC-B82E11D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16</cp:revision>
  <dcterms:created xsi:type="dcterms:W3CDTF">2021-10-27T00:34:33Z</dcterms:created>
  <dcterms:modified xsi:type="dcterms:W3CDTF">2021-10-27T01:48:32Z</dcterms:modified>
</cp:coreProperties>
</file>