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F796C-CA9E-4B71-8CC9-381441C1D080}" type="datetimeFigureOut">
              <a:rPr lang="nl-NL" smtClean="0"/>
              <a:t>2-11-2021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0BA1A-A558-4D0C-AB28-EE1FBE8A0F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3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48DBF-3E3F-4768-8BCD-B84D4A328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C4935E-4A2C-477E-B1F9-D7F477725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45E152-67B9-4FD9-B55A-F0244F46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A0705B-1402-468E-ACD4-3DB5954F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91AE6A-82D6-460A-9114-FFC8AB41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13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CBC24-D6EA-4D96-98E4-6D50EE37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9CAFF2-17F9-4D2E-9BD5-48EC55D8C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52305A-2A03-422C-A423-7FB05C6D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985884-AA50-49C9-AE22-3DBA71366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4F14B6-C57E-48F2-A78C-C1B7C42A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66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A717855-5B68-4A8E-A202-BA31BA5DB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A12FB9B-A7BF-4859-AC0F-E57533E5C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ABCEB3-1361-458A-B314-A817FA1A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51161-49FA-4064-9918-60507EB1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0BE728-63F1-40DE-89D4-413C0E84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95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2728-8988-4993-8412-5AF1A8CB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180229-0959-42B1-AC2D-8E0E46BB0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1C173A-D722-4073-AF2F-36CA9E88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C882EC-2A9F-40FA-9B75-1475F890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66E1BF-A348-40D8-A071-E2AE6F48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12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77FCB-DBE9-48A8-A0C9-3B3DC041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CB2677-D438-4EC8-953D-5351D1F50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2F79FC-EAAE-470B-B47C-933058A1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C925E4-C8FD-40A3-8903-E1ADD5D1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54D13F-0EA1-4B53-B17F-B21D8A3F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4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4A1D5-FC64-48AD-8E02-B1B215E2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3DB3AA-98D4-4873-A6A1-682845705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296C2C-D46A-41AE-BB03-65D738FFF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F3FA32B-6641-4846-AC93-89F2B241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53D1E98-B310-417C-B843-85ACEABE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753795-D72F-4187-BAD1-B0EFD95E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04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702D2-6220-40A8-8798-561C0849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1931C5-A5E7-4F20-BB54-25D6D0DC2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8BA9EA9-8FAC-4AC5-BE6E-B70506BA6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69B806-4E92-402B-8D8D-383CBBFB9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5D04C56-9500-4553-8C05-F4F68E616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23B6379-899F-4A10-A563-F1F9A187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C86387D-71F1-44C8-ADE9-1FA79952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EE38FDE-3634-4798-93E7-BFFD2CF6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69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BD49F-E456-4222-8D92-287DD4B7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F291AD-3A8F-4056-96D7-8F638EE9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080793-1068-425C-9047-7BEF7B91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D264B8-91FD-4F88-9780-6FCFB50A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94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4052F10-0A2F-4E08-A60C-DDD87CE1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363795D-0FDC-44EE-A531-3CFDCAA7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89B007-957C-48EE-B56F-63CC6560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0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9BB2A-C1D0-42C7-8405-418A005A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0010E2-FADE-4AC0-9CE4-6721D0E7B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E13426-3C22-45F7-980B-0DC8BD8DB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12D08D-33D6-45FF-87D1-BC3F2CA0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82ABD7-36FF-4F0D-8AC9-C7E98F03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F77569-0474-4F19-A429-F7237BED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58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EEBE83-3657-47A8-9EFE-40F84E03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086BC0E-6C2D-4611-9B44-525C5BF4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F59449-E682-4B66-BE6C-F19639457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77B255-4450-4C9D-890E-743C606E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0DC3B5-7CCA-41FA-B1BE-B34DE7E9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BC6C38-0458-47C9-B477-A25FFB94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12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EB4EA7C-58E2-4B17-889D-56DAB7E8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4DA821-A82A-4497-9B23-02A662B51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A3CB91-3FEE-487A-BA16-F864696F5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31A4C-C60E-4AA0-9BBF-0A80746B1460}" type="datetimeFigureOut">
              <a:rPr lang="nl-NL" smtClean="0"/>
              <a:t>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0D1453-E02E-4AF5-A8D9-34F64CBAE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EE1E78-D5CA-4D04-9B23-8BACADEE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946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B9E993E-CFFA-4E3E-BC85-7EEAACCA2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155600"/>
            <a:ext cx="5486411" cy="457200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FFC0428-5319-44E7-987D-3E451386C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5600"/>
            <a:ext cx="5486411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1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5F8AC62-EAB3-4E4E-B336-8CFF424818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2"/>
          <a:stretch/>
        </p:blipFill>
        <p:spPr>
          <a:xfrm>
            <a:off x="5328000" y="2041200"/>
            <a:ext cx="6442700" cy="2753721"/>
          </a:xfrm>
          <a:prstGeom prst="rect">
            <a:avLst/>
          </a:prstGeom>
        </p:spPr>
      </p:pic>
      <p:pic>
        <p:nvPicPr>
          <p:cNvPr id="7" name="Afbeelding 6" descr="Afbeelding met microfoon&#10;&#10;Automatisch gegenereerde beschrijving">
            <a:extLst>
              <a:ext uri="{FF2B5EF4-FFF2-40B4-BE49-F238E27FC236}">
                <a16:creationId xmlns:a16="http://schemas.microsoft.com/office/drawing/2014/main" id="{AA2B4219-7327-41EC-8F03-6F45AC079D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1" t="20889" r="24350" b="20556"/>
          <a:stretch/>
        </p:blipFill>
        <p:spPr>
          <a:xfrm rot="12252935">
            <a:off x="3177013" y="1683564"/>
            <a:ext cx="2392482" cy="1850569"/>
          </a:xfrm>
          <a:prstGeom prst="rect">
            <a:avLst/>
          </a:prstGeom>
        </p:spPr>
      </p:pic>
      <p:pic>
        <p:nvPicPr>
          <p:cNvPr id="11" name="Afbeelding 10" descr="Afbeelding met parelhoen, microfoon&#10;&#10;Automatisch gegenereerde beschrijving">
            <a:extLst>
              <a:ext uri="{FF2B5EF4-FFF2-40B4-BE49-F238E27FC236}">
                <a16:creationId xmlns:a16="http://schemas.microsoft.com/office/drawing/2014/main" id="{587FBFBD-D221-44D4-B140-F3C6937750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4" t="23171" r="22866" b="22484"/>
          <a:stretch/>
        </p:blipFill>
        <p:spPr>
          <a:xfrm rot="10800000">
            <a:off x="3193540" y="3517757"/>
            <a:ext cx="2499970" cy="171751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CB17444-58C6-4C66-B48E-7A4063BC68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3237" b="20556"/>
          <a:stretch/>
        </p:blipFill>
        <p:spPr>
          <a:xfrm rot="20620692">
            <a:off x="181585" y="3517270"/>
            <a:ext cx="2416028" cy="185056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B8848FD-6A1C-4462-8292-7BD8F7C8ED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22185" r="21753" b="24184"/>
          <a:stretch/>
        </p:blipFill>
        <p:spPr>
          <a:xfrm>
            <a:off x="50133" y="1639642"/>
            <a:ext cx="2548753" cy="1694951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4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FC29A85-FA3B-4977-ACCB-FCFCB48D3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155600"/>
            <a:ext cx="5486411" cy="457200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DCE7736-EA04-4318-8F1C-F1E4F72C5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5600"/>
            <a:ext cx="5486411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4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8267B7E-6CEE-49E9-AF25-69392CD1B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00" y="2041200"/>
            <a:ext cx="6949454" cy="2753721"/>
          </a:xfrm>
          <a:prstGeom prst="rect">
            <a:avLst/>
          </a:prstGeom>
        </p:spPr>
      </p:pic>
      <p:pic>
        <p:nvPicPr>
          <p:cNvPr id="7" name="Afbeelding 6" descr="Afbeelding met microfoon&#10;&#10;Automatisch gegenereerde beschrijving">
            <a:extLst>
              <a:ext uri="{FF2B5EF4-FFF2-40B4-BE49-F238E27FC236}">
                <a16:creationId xmlns:a16="http://schemas.microsoft.com/office/drawing/2014/main" id="{F8F7655E-6C92-441A-814B-67AF22DFC6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8" t="21089" r="23570" b="20556"/>
          <a:stretch/>
        </p:blipFill>
        <p:spPr>
          <a:xfrm rot="12250696">
            <a:off x="3103853" y="1762727"/>
            <a:ext cx="2420508" cy="1844249"/>
          </a:xfrm>
          <a:prstGeom prst="rect">
            <a:avLst/>
          </a:prstGeom>
        </p:spPr>
      </p:pic>
      <p:pic>
        <p:nvPicPr>
          <p:cNvPr id="11" name="Afbeelding 10" descr="Afbeelding met parelhoen, microfoon&#10;&#10;Automatisch gegenereerde beschrijving">
            <a:extLst>
              <a:ext uri="{FF2B5EF4-FFF2-40B4-BE49-F238E27FC236}">
                <a16:creationId xmlns:a16="http://schemas.microsoft.com/office/drawing/2014/main" id="{F2D63713-7128-4FED-B816-366BB60796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23171" r="22666" b="22484"/>
          <a:stretch/>
        </p:blipFill>
        <p:spPr>
          <a:xfrm rot="10989979">
            <a:off x="3139261" y="3530182"/>
            <a:ext cx="2519720" cy="171751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09D23FF-FC7C-43D4-A17B-BF59D490E3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3000" b="20757"/>
          <a:stretch/>
        </p:blipFill>
        <p:spPr>
          <a:xfrm rot="20643185">
            <a:off x="168108" y="3535150"/>
            <a:ext cx="2426863" cy="184421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16C8551-25CD-41B3-851B-55E9729673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5" t="26670" r="25933" b="27777"/>
          <a:stretch/>
        </p:blipFill>
        <p:spPr>
          <a:xfrm>
            <a:off x="100397" y="1699725"/>
            <a:ext cx="2487938" cy="1653751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43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0</Words>
  <Application>Microsoft Office PowerPoint</Application>
  <PresentationFormat>Breedbeeld</PresentationFormat>
  <Paragraphs>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Nynke Rooks</dc:creator>
  <cp:lastModifiedBy>Nynke Rooks</cp:lastModifiedBy>
  <cp:revision>55</cp:revision>
  <dcterms:created xsi:type="dcterms:W3CDTF">2021-10-27T00:34:33Z</dcterms:created>
  <dcterms:modified xsi:type="dcterms:W3CDTF">2021-11-02T02:21:39Z</dcterms:modified>
</cp:coreProperties>
</file>