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18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88773DB7-E7F0-44FB-9142-EB5C2B14A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6C87E5E-EEFE-4E9A-82C2-5B185BC9F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fbeelding 56">
            <a:extLst>
              <a:ext uri="{FF2B5EF4-FFF2-40B4-BE49-F238E27FC236}">
                <a16:creationId xmlns:a16="http://schemas.microsoft.com/office/drawing/2014/main" id="{2B044187-4F2E-423F-8AEA-16AD7623A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0" y="2041200"/>
            <a:ext cx="6949454" cy="2753721"/>
          </a:xfrm>
          <a:prstGeom prst="rect">
            <a:avLst/>
          </a:prstGeom>
        </p:spPr>
      </p:pic>
      <p:pic>
        <p:nvPicPr>
          <p:cNvPr id="64" name="Afbeelding 63" descr="Afbeelding met microfoon&#10;&#10;Automatisch gegenereerde beschrijving">
            <a:extLst>
              <a:ext uri="{FF2B5EF4-FFF2-40B4-BE49-F238E27FC236}">
                <a16:creationId xmlns:a16="http://schemas.microsoft.com/office/drawing/2014/main" id="{C06EA1D9-5B54-4CD1-A1CC-B12B4E1AEC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20134" r="24171" b="19631"/>
          <a:stretch/>
        </p:blipFill>
        <p:spPr>
          <a:xfrm rot="12274109">
            <a:off x="3147042" y="1726494"/>
            <a:ext cx="2401717" cy="1903664"/>
          </a:xfrm>
          <a:prstGeom prst="rect">
            <a:avLst/>
          </a:prstGeom>
        </p:spPr>
      </p:pic>
      <p:pic>
        <p:nvPicPr>
          <p:cNvPr id="67" name="Afbeelding 66" descr="Afbeelding met microfoon&#10;&#10;Automatisch gegenereerde beschrijving">
            <a:extLst>
              <a:ext uri="{FF2B5EF4-FFF2-40B4-BE49-F238E27FC236}">
                <a16:creationId xmlns:a16="http://schemas.microsoft.com/office/drawing/2014/main" id="{61E3210A-5B42-4C51-A5E4-EA31861D2E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0" t="24587" r="22572" b="23134"/>
          <a:stretch/>
        </p:blipFill>
        <p:spPr>
          <a:xfrm rot="10800000">
            <a:off x="3123906" y="3532333"/>
            <a:ext cx="2535083" cy="1652223"/>
          </a:xfrm>
          <a:prstGeom prst="rect">
            <a:avLst/>
          </a:prstGeom>
        </p:spPr>
      </p:pic>
      <p:pic>
        <p:nvPicPr>
          <p:cNvPr id="66" name="Afbeelding 65">
            <a:extLst>
              <a:ext uri="{FF2B5EF4-FFF2-40B4-BE49-F238E27FC236}">
                <a16:creationId xmlns:a16="http://schemas.microsoft.com/office/drawing/2014/main" id="{ED793ED3-9C2B-4E63-8E34-208F874866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1" t="20889" r="22739" b="20889"/>
          <a:stretch/>
        </p:blipFill>
        <p:spPr>
          <a:xfrm rot="20518906">
            <a:off x="204921" y="3501668"/>
            <a:ext cx="2419045" cy="1840045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9B504A79-2185-4659-82EA-9EDE819B9F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0" t="22185" r="22207" b="23547"/>
          <a:stretch/>
        </p:blipFill>
        <p:spPr>
          <a:xfrm>
            <a:off x="72109" y="1616712"/>
            <a:ext cx="2551771" cy="171508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9F15391F-47C3-449C-955E-47AFA1E6B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C080353-002F-44F1-9432-24A98C5D6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fbeelding 56">
            <a:extLst>
              <a:ext uri="{FF2B5EF4-FFF2-40B4-BE49-F238E27FC236}">
                <a16:creationId xmlns:a16="http://schemas.microsoft.com/office/drawing/2014/main" id="{86970B63-FB56-4CDE-929E-88745D2D6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969" y="2041200"/>
            <a:ext cx="6949454" cy="2753721"/>
          </a:xfrm>
          <a:prstGeom prst="rect">
            <a:avLst/>
          </a:prstGeom>
        </p:spPr>
      </p:pic>
      <p:pic>
        <p:nvPicPr>
          <p:cNvPr id="53" name="Afbeelding 52" descr="Afbeelding met microfoon&#10;&#10;Automatisch gegenereerde beschrijving">
            <a:extLst>
              <a:ext uri="{FF2B5EF4-FFF2-40B4-BE49-F238E27FC236}">
                <a16:creationId xmlns:a16="http://schemas.microsoft.com/office/drawing/2014/main" id="{B2A30F5C-0E11-4D9B-BB74-BC102A21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21375" r="23858" b="20556"/>
          <a:stretch/>
        </p:blipFill>
        <p:spPr>
          <a:xfrm rot="12317098">
            <a:off x="3150973" y="1796830"/>
            <a:ext cx="2407844" cy="1835210"/>
          </a:xfrm>
          <a:prstGeom prst="rect">
            <a:avLst/>
          </a:prstGeom>
        </p:spPr>
      </p:pic>
      <p:pic>
        <p:nvPicPr>
          <p:cNvPr id="49" name="Afbeelding 48" descr="Afbeelding met microfoon&#10;&#10;Automatisch gegenereerde beschrijving">
            <a:extLst>
              <a:ext uri="{FF2B5EF4-FFF2-40B4-BE49-F238E27FC236}">
                <a16:creationId xmlns:a16="http://schemas.microsoft.com/office/drawing/2014/main" id="{9771E265-1EE5-48DF-B08E-41C5FC83AF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4344" r="22428" b="23960"/>
          <a:stretch/>
        </p:blipFill>
        <p:spPr>
          <a:xfrm rot="11083925">
            <a:off x="3078848" y="3583002"/>
            <a:ext cx="2567864" cy="1633798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C7BC7FDC-8910-4845-AE20-DE41F9158A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143" b="20889"/>
          <a:stretch/>
        </p:blipFill>
        <p:spPr>
          <a:xfrm rot="20562390">
            <a:off x="180541" y="3522711"/>
            <a:ext cx="2420326" cy="1840045"/>
          </a:xfrm>
          <a:prstGeom prst="rect">
            <a:avLst/>
          </a:prstGeom>
        </p:spPr>
      </p:pic>
      <p:pic>
        <p:nvPicPr>
          <p:cNvPr id="51" name="Afbeelding 50" descr="Afbeelding met wapenrusting&#10;&#10;Automatisch gegenereerde beschrijving">
            <a:extLst>
              <a:ext uri="{FF2B5EF4-FFF2-40B4-BE49-F238E27FC236}">
                <a16:creationId xmlns:a16="http://schemas.microsoft.com/office/drawing/2014/main" id="{D4DAA0C9-6C6F-4CBD-BB39-2D81E43C49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7" t="26299" r="26428" b="27474"/>
          <a:stretch/>
        </p:blipFill>
        <p:spPr>
          <a:xfrm>
            <a:off x="107345" y="1730744"/>
            <a:ext cx="2420562" cy="165893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64</cp:revision>
  <dcterms:created xsi:type="dcterms:W3CDTF">2021-10-27T00:34:33Z</dcterms:created>
  <dcterms:modified xsi:type="dcterms:W3CDTF">2021-10-27T22:44:56Z</dcterms:modified>
</cp:coreProperties>
</file>