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F796C-CA9E-4B71-8CC9-381441C1D08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0BA1A-A558-4D0C-AB28-EE1FBE8A0F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36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448DBF-3E3F-4768-8BCD-B84D4A328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AC4935E-4A2C-477E-B1F9-D7F477725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D45E152-67B9-4FD9-B55A-F0244F464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A0705B-1402-468E-ACD4-3DB5954FD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91AE6A-82D6-460A-9114-FFC8AB41E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13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3CBC24-D6EA-4D96-98E4-6D50EE372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49CAFF2-17F9-4D2E-9BD5-48EC55D8C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52305A-2A03-422C-A423-7FB05C6D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985884-AA50-49C9-AE22-3DBA71366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4F14B6-C57E-48F2-A78C-C1B7C42AF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166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A717855-5B68-4A8E-A202-BA31BA5DB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A12FB9B-A7BF-4859-AC0F-E57533E5C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ABCEB3-1361-458A-B314-A817FA1A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051161-49FA-4064-9918-60507EB1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0BE728-63F1-40DE-89D4-413C0E845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295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532728-8988-4993-8412-5AF1A8CB0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180229-0959-42B1-AC2D-8E0E46BB0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1C173A-D722-4073-AF2F-36CA9E881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C882EC-2A9F-40FA-9B75-1475F890B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66E1BF-A348-40D8-A071-E2AE6F48E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2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977FCB-DBE9-48A8-A0C9-3B3DC0413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CB2677-D438-4EC8-953D-5351D1F50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2F79FC-EAAE-470B-B47C-933058A11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C925E4-C8FD-40A3-8903-E1ADD5D1E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54D13F-0EA1-4B53-B17F-B21D8A3F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540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4A1D5-FC64-48AD-8E02-B1B215E23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3DB3AA-98D4-4873-A6A1-682845705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3296C2C-D46A-41AE-BB03-65D738FFF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F3FA32B-6641-4846-AC93-89F2B2417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53D1E98-B310-417C-B843-85ACEABE3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A753795-D72F-4187-BAD1-B0EFD95EA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204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6702D2-6220-40A8-8798-561C08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A1931C5-A5E7-4F20-BB54-25D6D0DC2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8BA9EA9-8FAC-4AC5-BE6E-B70506BA6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C69B806-4E92-402B-8D8D-383CBBFB9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5D04C56-9500-4553-8C05-F4F68E616C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23B6379-899F-4A10-A563-F1F9A187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C86387D-71F1-44C8-ADE9-1FA79952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EE38FDE-3634-4798-93E7-BFFD2CF6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469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8BD49F-E456-4222-8D92-287DD4B7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EF291AD-3A8F-4056-96D7-8F638EE94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6080793-1068-425C-9047-7BEF7B91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0D264B8-91FD-4F88-9780-6FCFB50AD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94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4052F10-0A2F-4E08-A60C-DDD87CE18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363795D-0FDC-44EE-A531-3CFDCAA79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E89B007-957C-48EE-B56F-63CC65606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00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99BB2A-C1D0-42C7-8405-418A005A5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0010E2-FADE-4AC0-9CE4-6721D0E7B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0E13426-3C22-45F7-980B-0DC8BD8DB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B12D08D-33D6-45FF-87D1-BC3F2CA0E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B82ABD7-36FF-4F0D-8AC9-C7E98F03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DF77569-0474-4F19-A429-F7237BED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58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EEBE83-3657-47A8-9EFE-40F84E03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086BC0E-6C2D-4611-9B44-525C5BF4F4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AF59449-E682-4B66-BE6C-F19639457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677B255-4450-4C9D-890E-743C606E4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10DC3B5-7CCA-41FA-B1BE-B34DE7E97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4BC6C38-0458-47C9-B477-A25FFB943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12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EB4EA7C-58E2-4B17-889D-56DAB7E86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34DA821-A82A-4497-9B23-02A662B51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A3CB91-3FEE-487A-BA16-F864696F5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31A4C-C60E-4AA0-9BBF-0A80746B1460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0D1453-E02E-4AF5-A8D9-34F64CBAE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EE1E78-D5CA-4D04-9B23-8BACADEE2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FAE0F-7EF7-482D-B33D-4573FFB0C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46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0D421B8-BD38-494C-B16C-C1ECBC74D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89" y="1156709"/>
            <a:ext cx="5486411" cy="454457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8857515-9616-4ECC-8AD1-4BE35B6567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833" y="1156710"/>
            <a:ext cx="5486411" cy="454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1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3B67009-FC40-41C2-957B-30ACB9F52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3" y="1979673"/>
            <a:ext cx="6400813" cy="289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54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31F5595-379B-4079-BB47-9455C6730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89" y="1292897"/>
            <a:ext cx="5486411" cy="454457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44C15DFB-F232-4E54-85D3-6D938B865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589" y="1292898"/>
            <a:ext cx="5486411" cy="454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54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>
            <a:extLst>
              <a:ext uri="{FF2B5EF4-FFF2-40B4-BE49-F238E27FC236}">
                <a16:creationId xmlns:a16="http://schemas.microsoft.com/office/drawing/2014/main" id="{5F95569B-A789-4599-99C1-8800A35BB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3" y="1979673"/>
            <a:ext cx="6400813" cy="289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43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0</Words>
  <Application>Microsoft Office PowerPoint</Application>
  <PresentationFormat>Breedbeeld</PresentationFormat>
  <Paragraphs>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Nynke Rooks</dc:creator>
  <cp:lastModifiedBy>Nynke Rooks</cp:lastModifiedBy>
  <cp:revision>43</cp:revision>
  <dcterms:created xsi:type="dcterms:W3CDTF">2021-10-27T00:34:33Z</dcterms:created>
  <dcterms:modified xsi:type="dcterms:W3CDTF">2021-12-13T00:29:58Z</dcterms:modified>
</cp:coreProperties>
</file>