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6" r:id="rId6"/>
    <p:sldId id="260" r:id="rId7"/>
    <p:sldId id="267" r:id="rId8"/>
    <p:sldId id="261" r:id="rId9"/>
    <p:sldId id="268" r:id="rId10"/>
    <p:sldId id="262" r:id="rId11"/>
    <p:sldId id="269" r:id="rId12"/>
    <p:sldId id="263" r:id="rId13"/>
    <p:sldId id="270" r:id="rId14"/>
    <p:sldId id="264" r:id="rId15"/>
    <p:sldId id="271" r:id="rId16"/>
    <p:sldId id="265" r:id="rId1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7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448DBF-3E3F-4768-8BCD-B84D4A328D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AC4935E-4A2C-477E-B1F9-D7F4777252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D45E152-67B9-4FD9-B55A-F0244F464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31A4C-C60E-4AA0-9BBF-0A80746B1460}" type="datetimeFigureOut">
              <a:rPr lang="nl-NL" smtClean="0"/>
              <a:t>23-3-2022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FA0705B-1402-468E-ACD4-3DB5954FD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291AE6A-82D6-460A-9114-FFC8AB41E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FAE0F-7EF7-482D-B33D-4573FFB0C6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70138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3CBC24-D6EA-4D96-98E4-6D50EE372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49CAFF2-17F9-4D2E-9BD5-48EC55D8C0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952305A-2A03-422C-A423-7FB05C6D6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31A4C-C60E-4AA0-9BBF-0A80746B1460}" type="datetimeFigureOut">
              <a:rPr lang="nl-NL" smtClean="0"/>
              <a:t>23-3-2022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4985884-AA50-49C9-AE22-3DBA71366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B4F14B6-C57E-48F2-A78C-C1B7C42AF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FAE0F-7EF7-482D-B33D-4573FFB0C6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81662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BA717855-5B68-4A8E-A202-BA31BA5DB7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EA12FB9B-A7BF-4859-AC0F-E57533E5C6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8ABCEB3-1361-458A-B314-A817FA1AA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31A4C-C60E-4AA0-9BBF-0A80746B1460}" type="datetimeFigureOut">
              <a:rPr lang="nl-NL" smtClean="0"/>
              <a:t>23-3-2022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1051161-49FA-4064-9918-60507EB1A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40BE728-63F1-40DE-89D4-413C0E845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FAE0F-7EF7-482D-B33D-4573FFB0C6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32956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532728-8988-4993-8412-5AF1A8CB0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8180229-0959-42B1-AC2D-8E0E46BB04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31C173A-D722-4073-AF2F-36CA9E881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31A4C-C60E-4AA0-9BBF-0A80746B1460}" type="datetimeFigureOut">
              <a:rPr lang="nl-NL" smtClean="0"/>
              <a:t>23-3-2022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4C882EC-2A9F-40FA-9B75-1475F890B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366E1BF-A348-40D8-A071-E2AE6F48E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FAE0F-7EF7-482D-B33D-4573FFB0C6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01129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977FCB-DBE9-48A8-A0C9-3B3DC0413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BCB2677-D438-4EC8-953D-5351D1F505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F2F79FC-EAAE-470B-B47C-933058A11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31A4C-C60E-4AA0-9BBF-0A80746B1460}" type="datetimeFigureOut">
              <a:rPr lang="nl-NL" smtClean="0"/>
              <a:t>23-3-2022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CC925E4-C8FD-40A3-8903-E1ADD5D1E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D54D13F-0EA1-4B53-B17F-B21D8A3F2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FAE0F-7EF7-482D-B33D-4573FFB0C6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15405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44A1D5-FC64-48AD-8E02-B1B215E23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E3DB3AA-98D4-4873-A6A1-6828457054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3296C2C-D46A-41AE-BB03-65D738FFFF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F3FA32B-6641-4846-AC93-89F2B2417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31A4C-C60E-4AA0-9BBF-0A80746B1460}" type="datetimeFigureOut">
              <a:rPr lang="nl-NL" smtClean="0"/>
              <a:t>23-3-2022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53D1E98-B310-417C-B843-85ACEABE3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A753795-D72F-4187-BAD1-B0EFD95EA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FAE0F-7EF7-482D-B33D-4573FFB0C6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82046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6702D2-6220-40A8-8798-561C0849F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A1931C5-A5E7-4F20-BB54-25D6D0DC2F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8BA9EA9-8FAC-4AC5-BE6E-B70506BA6A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AC69B806-4E92-402B-8D8D-383CBBFB91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F5D04C56-9500-4553-8C05-F4F68E616C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423B6379-899F-4A10-A563-F1F9A1874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31A4C-C60E-4AA0-9BBF-0A80746B1460}" type="datetimeFigureOut">
              <a:rPr lang="nl-NL" smtClean="0"/>
              <a:t>23-3-2022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AC86387D-71F1-44C8-ADE9-1FA799524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5EE38FDE-3634-4798-93E7-BFFD2CF64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FAE0F-7EF7-482D-B33D-4573FFB0C6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44692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8BD49F-E456-4222-8D92-287DD4B7B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EF291AD-3A8F-4056-96D7-8F638EE94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31A4C-C60E-4AA0-9BBF-0A80746B1460}" type="datetimeFigureOut">
              <a:rPr lang="nl-NL" smtClean="0"/>
              <a:t>23-3-2022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6080793-1068-425C-9047-7BEF7B91C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40D264B8-91FD-4F88-9780-6FCFB50AD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FAE0F-7EF7-482D-B33D-4573FFB0C6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10940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24052F10-0A2F-4E08-A60C-DDD87CE18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31A4C-C60E-4AA0-9BBF-0A80746B1460}" type="datetimeFigureOut">
              <a:rPr lang="nl-NL" smtClean="0"/>
              <a:t>23-3-2022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0363795D-0FDC-44EE-A531-3CFDCAA79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E89B007-957C-48EE-B56F-63CC65606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FAE0F-7EF7-482D-B33D-4573FFB0C6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3000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99BB2A-C1D0-42C7-8405-418A005A5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40010E2-FADE-4AC0-9CE4-6721D0E7B5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0E13426-3C22-45F7-980B-0DC8BD8DBE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B12D08D-33D6-45FF-87D1-BC3F2CA0E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31A4C-C60E-4AA0-9BBF-0A80746B1460}" type="datetimeFigureOut">
              <a:rPr lang="nl-NL" smtClean="0"/>
              <a:t>23-3-2022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B82ABD7-36FF-4F0D-8AC9-C7E98F030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DF77569-0474-4F19-A429-F7237BED1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FAE0F-7EF7-482D-B33D-4573FFB0C6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75584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EEBE83-3657-47A8-9EFE-40F84E030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1086BC0E-6C2D-4611-9B44-525C5BF4F4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AF59449-E682-4B66-BE6C-F196394573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677B255-4450-4C9D-890E-743C606E4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31A4C-C60E-4AA0-9BBF-0A80746B1460}" type="datetimeFigureOut">
              <a:rPr lang="nl-NL" smtClean="0"/>
              <a:t>23-3-2022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10DC3B5-7CCA-41FA-B1BE-B34DE7E97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4BC6C38-0458-47C9-B477-A25FFB943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FAE0F-7EF7-482D-B33D-4573FFB0C6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28126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0EB4EA7C-58E2-4B17-889D-56DAB7E86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34DA821-A82A-4497-9B23-02A662B512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9A3CB91-3FEE-487A-BA16-F864696F55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231A4C-C60E-4AA0-9BBF-0A80746B1460}" type="datetimeFigureOut">
              <a:rPr lang="nl-NL" smtClean="0"/>
              <a:t>23-3-2022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B0D1453-E02E-4AF5-A8D9-34F64CBAEE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5EE1E78-D5CA-4D04-9B23-8BACADEE2E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6FAE0F-7EF7-482D-B33D-4573FFB0C6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9462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4.png"/><Relationship Id="rId7" Type="http://schemas.openxmlformats.org/officeDocument/2006/relationships/image" Target="../media/image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1.png"/><Relationship Id="rId7" Type="http://schemas.openxmlformats.org/officeDocument/2006/relationships/image" Target="../media/image4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Relationship Id="rId9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8.png"/><Relationship Id="rId7" Type="http://schemas.openxmlformats.org/officeDocument/2006/relationships/image" Target="../media/image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Relationship Id="rId9" Type="http://schemas.openxmlformats.org/officeDocument/2006/relationships/image" Target="../media/image5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5.png"/><Relationship Id="rId7" Type="http://schemas.openxmlformats.org/officeDocument/2006/relationships/image" Target="../media/image8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Relationship Id="rId9" Type="http://schemas.openxmlformats.org/officeDocument/2006/relationships/image" Target="../media/image5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3.png"/><Relationship Id="rId7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0.png"/><Relationship Id="rId7" Type="http://schemas.openxmlformats.org/officeDocument/2006/relationships/image" Target="../media/image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7.png"/><Relationship Id="rId7" Type="http://schemas.openxmlformats.org/officeDocument/2006/relationships/image" Target="../media/image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9B2425A7-E985-4527-98A8-7B22F829BF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70" y="1155600"/>
            <a:ext cx="6400813" cy="4572009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392412E1-17CB-4D91-876B-FF8CEDFFD8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589" y="1155600"/>
            <a:ext cx="5486411" cy="4544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6132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>
            <a:extLst>
              <a:ext uri="{FF2B5EF4-FFF2-40B4-BE49-F238E27FC236}">
                <a16:creationId xmlns:a16="http://schemas.microsoft.com/office/drawing/2014/main" id="{E842A1FC-A95A-45A7-AAD1-E04DAC7FBE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19" t="20889" r="23250" b="20889"/>
          <a:stretch/>
        </p:blipFill>
        <p:spPr>
          <a:xfrm rot="20757690">
            <a:off x="153606" y="3480552"/>
            <a:ext cx="2415433" cy="1840045"/>
          </a:xfrm>
          <a:prstGeom prst="rect">
            <a:avLst/>
          </a:prstGeom>
        </p:spPr>
      </p:pic>
      <p:pic>
        <p:nvPicPr>
          <p:cNvPr id="9" name="Afbeelding 8" descr="Afbeelding met microfoon&#10;&#10;Automatisch gegenereerde beschrijving">
            <a:extLst>
              <a:ext uri="{FF2B5EF4-FFF2-40B4-BE49-F238E27FC236}">
                <a16:creationId xmlns:a16="http://schemas.microsoft.com/office/drawing/2014/main" id="{1DE86195-BB95-4081-9560-2F52670D169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20" t="20889" r="24125" b="19258"/>
          <a:stretch/>
        </p:blipFill>
        <p:spPr>
          <a:xfrm rot="11940049">
            <a:off x="3137963" y="1661445"/>
            <a:ext cx="2402815" cy="1891591"/>
          </a:xfrm>
          <a:prstGeom prst="rect">
            <a:avLst/>
          </a:prstGeom>
        </p:spPr>
      </p:pic>
      <p:pic>
        <p:nvPicPr>
          <p:cNvPr id="5" name="Afbeelding 4" descr="Afbeelding met parelhoen, microfoon&#10;&#10;Automatisch gegenereerde beschrijving">
            <a:extLst>
              <a:ext uri="{FF2B5EF4-FFF2-40B4-BE49-F238E27FC236}">
                <a16:creationId xmlns:a16="http://schemas.microsoft.com/office/drawing/2014/main" id="{3750141B-A01D-4EC3-B8AE-F1664A2C6C5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84" t="24210" r="22767" b="23530"/>
          <a:stretch/>
        </p:blipFill>
        <p:spPr>
          <a:xfrm rot="11025950">
            <a:off x="3128456" y="3529238"/>
            <a:ext cx="2525984" cy="1651622"/>
          </a:xfrm>
          <a:prstGeom prst="rect">
            <a:avLst/>
          </a:prstGeom>
        </p:spPr>
      </p:pic>
      <p:pic>
        <p:nvPicPr>
          <p:cNvPr id="7" name="Afbeelding 6" descr="Afbeelding met bijl&#10;&#10;Automatisch gegenereerde beschrijving">
            <a:extLst>
              <a:ext uri="{FF2B5EF4-FFF2-40B4-BE49-F238E27FC236}">
                <a16:creationId xmlns:a16="http://schemas.microsoft.com/office/drawing/2014/main" id="{8B306F81-97D3-4D2A-86D6-A9E6252D594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54" t="22334" r="21336" b="22874"/>
          <a:stretch/>
        </p:blipFill>
        <p:spPr>
          <a:xfrm>
            <a:off x="51443" y="1642570"/>
            <a:ext cx="2565349" cy="1731644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344CCDE5-F17A-4BFC-B318-2AEA782E0C5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14" t="91235" r="80280" b="1997"/>
          <a:stretch/>
        </p:blipFill>
        <p:spPr>
          <a:xfrm>
            <a:off x="1029483" y="2015836"/>
            <a:ext cx="430467" cy="235157"/>
          </a:xfrm>
          <a:prstGeom prst="rect">
            <a:avLst/>
          </a:prstGeom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id="{4FB3928F-A46D-4A9F-B9A8-DADFC48708C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5" t="90991" r="70794" b="4629"/>
          <a:stretch/>
        </p:blipFill>
        <p:spPr>
          <a:xfrm>
            <a:off x="4075816" y="1963914"/>
            <a:ext cx="573929" cy="152187"/>
          </a:xfrm>
          <a:prstGeom prst="rect">
            <a:avLst/>
          </a:prstGeom>
        </p:spPr>
      </p:pic>
      <p:pic>
        <p:nvPicPr>
          <p:cNvPr id="20" name="Afbeelding 19">
            <a:extLst>
              <a:ext uri="{FF2B5EF4-FFF2-40B4-BE49-F238E27FC236}">
                <a16:creationId xmlns:a16="http://schemas.microsoft.com/office/drawing/2014/main" id="{FDF2CC66-5140-4C02-A403-59917736D66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41" t="90906" r="62285" b="4629"/>
          <a:stretch/>
        </p:blipFill>
        <p:spPr>
          <a:xfrm>
            <a:off x="983824" y="3737531"/>
            <a:ext cx="521783" cy="155129"/>
          </a:xfrm>
          <a:prstGeom prst="rect">
            <a:avLst/>
          </a:prstGeom>
        </p:spPr>
      </p:pic>
      <p:pic>
        <p:nvPicPr>
          <p:cNvPr id="21" name="Afbeelding 20">
            <a:extLst>
              <a:ext uri="{FF2B5EF4-FFF2-40B4-BE49-F238E27FC236}">
                <a16:creationId xmlns:a16="http://schemas.microsoft.com/office/drawing/2014/main" id="{C6AF20AF-88BE-4A0D-B33C-CB81D6058E4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26" t="91618" r="10623" b="4629"/>
          <a:stretch/>
        </p:blipFill>
        <p:spPr>
          <a:xfrm>
            <a:off x="4158193" y="3762279"/>
            <a:ext cx="582530" cy="130381"/>
          </a:xfrm>
          <a:prstGeom prst="rect">
            <a:avLst/>
          </a:prstGeom>
        </p:spPr>
      </p:pic>
      <p:pic>
        <p:nvPicPr>
          <p:cNvPr id="22" name="Afbeelding 21">
            <a:extLst>
              <a:ext uri="{FF2B5EF4-FFF2-40B4-BE49-F238E27FC236}">
                <a16:creationId xmlns:a16="http://schemas.microsoft.com/office/drawing/2014/main" id="{5DC4F3ED-B443-4DC2-980A-4CA7F6AECD3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15" t="1041" r="79362" b="93294"/>
          <a:stretch/>
        </p:blipFill>
        <p:spPr>
          <a:xfrm>
            <a:off x="2408879" y="3116647"/>
            <a:ext cx="103448" cy="196851"/>
          </a:xfrm>
          <a:prstGeom prst="rect">
            <a:avLst/>
          </a:prstGeom>
        </p:spPr>
      </p:pic>
      <p:pic>
        <p:nvPicPr>
          <p:cNvPr id="28" name="Afbeelding 27">
            <a:extLst>
              <a:ext uri="{FF2B5EF4-FFF2-40B4-BE49-F238E27FC236}">
                <a16:creationId xmlns:a16="http://schemas.microsoft.com/office/drawing/2014/main" id="{DFC3EFB4-A1C9-4F90-A865-4D30A248195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1" t="902" r="92405" b="93031"/>
          <a:stretch/>
        </p:blipFill>
        <p:spPr>
          <a:xfrm>
            <a:off x="107345" y="3121029"/>
            <a:ext cx="135723" cy="167068"/>
          </a:xfrm>
          <a:prstGeom prst="rect">
            <a:avLst/>
          </a:prstGeom>
        </p:spPr>
      </p:pic>
      <p:pic>
        <p:nvPicPr>
          <p:cNvPr id="29" name="Afbeelding 28">
            <a:extLst>
              <a:ext uri="{FF2B5EF4-FFF2-40B4-BE49-F238E27FC236}">
                <a16:creationId xmlns:a16="http://schemas.microsoft.com/office/drawing/2014/main" id="{284D5A94-8501-4803-8C06-D1E6F351EEF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15" t="1041" r="79362" b="93294"/>
          <a:stretch/>
        </p:blipFill>
        <p:spPr>
          <a:xfrm>
            <a:off x="5448421" y="3116645"/>
            <a:ext cx="103448" cy="196851"/>
          </a:xfrm>
          <a:prstGeom prst="rect">
            <a:avLst/>
          </a:prstGeom>
        </p:spPr>
      </p:pic>
      <p:pic>
        <p:nvPicPr>
          <p:cNvPr id="30" name="Afbeelding 29">
            <a:extLst>
              <a:ext uri="{FF2B5EF4-FFF2-40B4-BE49-F238E27FC236}">
                <a16:creationId xmlns:a16="http://schemas.microsoft.com/office/drawing/2014/main" id="{4695F58F-15F5-4A66-850A-41FD2251F3A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1" t="902" r="92405" b="93031"/>
          <a:stretch/>
        </p:blipFill>
        <p:spPr>
          <a:xfrm>
            <a:off x="3146887" y="3121027"/>
            <a:ext cx="135723" cy="167068"/>
          </a:xfrm>
          <a:prstGeom prst="rect">
            <a:avLst/>
          </a:prstGeom>
        </p:spPr>
      </p:pic>
      <p:pic>
        <p:nvPicPr>
          <p:cNvPr id="31" name="Afbeelding 30">
            <a:extLst>
              <a:ext uri="{FF2B5EF4-FFF2-40B4-BE49-F238E27FC236}">
                <a16:creationId xmlns:a16="http://schemas.microsoft.com/office/drawing/2014/main" id="{C07C667A-5460-4A3F-BA27-9C9397FE34A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15" t="1041" r="79362" b="93294"/>
          <a:stretch/>
        </p:blipFill>
        <p:spPr>
          <a:xfrm>
            <a:off x="5448420" y="4962385"/>
            <a:ext cx="103448" cy="196851"/>
          </a:xfrm>
          <a:prstGeom prst="rect">
            <a:avLst/>
          </a:prstGeom>
        </p:spPr>
      </p:pic>
      <p:pic>
        <p:nvPicPr>
          <p:cNvPr id="32" name="Afbeelding 31">
            <a:extLst>
              <a:ext uri="{FF2B5EF4-FFF2-40B4-BE49-F238E27FC236}">
                <a16:creationId xmlns:a16="http://schemas.microsoft.com/office/drawing/2014/main" id="{3820CDA8-6B7A-46E0-ABB4-CAEFB4C59BE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1" t="902" r="92405" b="93031"/>
          <a:stretch/>
        </p:blipFill>
        <p:spPr>
          <a:xfrm>
            <a:off x="3146886" y="4966767"/>
            <a:ext cx="135723" cy="167068"/>
          </a:xfrm>
          <a:prstGeom prst="rect">
            <a:avLst/>
          </a:prstGeom>
        </p:spPr>
      </p:pic>
      <p:pic>
        <p:nvPicPr>
          <p:cNvPr id="33" name="Afbeelding 32">
            <a:extLst>
              <a:ext uri="{FF2B5EF4-FFF2-40B4-BE49-F238E27FC236}">
                <a16:creationId xmlns:a16="http://schemas.microsoft.com/office/drawing/2014/main" id="{E7EF291A-6A50-4EE9-ABFB-9E6AC405BE4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15" t="1041" r="79362" b="93294"/>
          <a:stretch/>
        </p:blipFill>
        <p:spPr>
          <a:xfrm>
            <a:off x="124404" y="4979897"/>
            <a:ext cx="103448" cy="196851"/>
          </a:xfrm>
          <a:prstGeom prst="rect">
            <a:avLst/>
          </a:prstGeom>
        </p:spPr>
      </p:pic>
      <p:pic>
        <p:nvPicPr>
          <p:cNvPr id="34" name="Afbeelding 33">
            <a:extLst>
              <a:ext uri="{FF2B5EF4-FFF2-40B4-BE49-F238E27FC236}">
                <a16:creationId xmlns:a16="http://schemas.microsoft.com/office/drawing/2014/main" id="{4A9DBAF1-0197-4307-B33E-DBD05270A3A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1" t="902" r="92405" b="93031"/>
          <a:stretch/>
        </p:blipFill>
        <p:spPr>
          <a:xfrm>
            <a:off x="2381971" y="4969351"/>
            <a:ext cx="135723" cy="167068"/>
          </a:xfrm>
          <a:prstGeom prst="rect">
            <a:avLst/>
          </a:prstGeom>
        </p:spPr>
      </p:pic>
      <p:pic>
        <p:nvPicPr>
          <p:cNvPr id="36" name="Afbeelding 35">
            <a:extLst>
              <a:ext uri="{FF2B5EF4-FFF2-40B4-BE49-F238E27FC236}">
                <a16:creationId xmlns:a16="http://schemas.microsoft.com/office/drawing/2014/main" id="{73BA1004-D9C0-40D0-B50F-67A3A07ED9A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7" t="1569" r="83466" b="93933"/>
          <a:stretch/>
        </p:blipFill>
        <p:spPr>
          <a:xfrm>
            <a:off x="4339371" y="1769050"/>
            <a:ext cx="104154" cy="130381"/>
          </a:xfrm>
          <a:prstGeom prst="rect">
            <a:avLst/>
          </a:prstGeom>
        </p:spPr>
      </p:pic>
      <p:pic>
        <p:nvPicPr>
          <p:cNvPr id="37" name="Afbeelding 36">
            <a:extLst>
              <a:ext uri="{FF2B5EF4-FFF2-40B4-BE49-F238E27FC236}">
                <a16:creationId xmlns:a16="http://schemas.microsoft.com/office/drawing/2014/main" id="{24E424F1-406B-4E7A-84E0-A78DCCAE392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7" t="1569" r="83466" b="93933"/>
          <a:stretch/>
        </p:blipFill>
        <p:spPr>
          <a:xfrm>
            <a:off x="1192639" y="1769050"/>
            <a:ext cx="104154" cy="130381"/>
          </a:xfrm>
          <a:prstGeom prst="rect">
            <a:avLst/>
          </a:prstGeom>
        </p:spPr>
      </p:pic>
      <p:pic>
        <p:nvPicPr>
          <p:cNvPr id="39" name="Afbeelding 38">
            <a:extLst>
              <a:ext uri="{FF2B5EF4-FFF2-40B4-BE49-F238E27FC236}">
                <a16:creationId xmlns:a16="http://schemas.microsoft.com/office/drawing/2014/main" id="{90636E1D-64F4-49F9-B842-98E4E3F09F9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7" t="1569" r="83466" b="93933"/>
          <a:stretch/>
        </p:blipFill>
        <p:spPr>
          <a:xfrm>
            <a:off x="1192639" y="3521573"/>
            <a:ext cx="104154" cy="130381"/>
          </a:xfrm>
          <a:prstGeom prst="rect">
            <a:avLst/>
          </a:prstGeom>
        </p:spPr>
      </p:pic>
      <p:pic>
        <p:nvPicPr>
          <p:cNvPr id="40" name="Afbeelding 39">
            <a:extLst>
              <a:ext uri="{FF2B5EF4-FFF2-40B4-BE49-F238E27FC236}">
                <a16:creationId xmlns:a16="http://schemas.microsoft.com/office/drawing/2014/main" id="{51BBE1E9-905F-463B-BAF7-ED7DA553D8B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7" t="1569" r="83466" b="93933"/>
          <a:stretch/>
        </p:blipFill>
        <p:spPr>
          <a:xfrm>
            <a:off x="4356303" y="3521941"/>
            <a:ext cx="104154" cy="130381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CEDD5218-0A39-40AD-9F71-4975759CBDA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8" r="8448"/>
          <a:stretch/>
        </p:blipFill>
        <p:spPr>
          <a:xfrm>
            <a:off x="5613508" y="1784209"/>
            <a:ext cx="6578492" cy="3474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9883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5902186B-A8A6-407C-BF37-8F87028CEB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00" y="1155600"/>
            <a:ext cx="6400813" cy="4572009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9F313C2A-689A-49E9-8A10-416A78EB51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589" y="1156710"/>
            <a:ext cx="5486411" cy="4544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2936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41698682-427C-4820-B251-D34F43016B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4" r="8383"/>
          <a:stretch/>
        </p:blipFill>
        <p:spPr>
          <a:xfrm>
            <a:off x="5560327" y="1784209"/>
            <a:ext cx="6631673" cy="3474727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1BC252E1-B474-40D3-BBB7-A717A46C8A1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62" t="21470" r="23960" b="19689"/>
          <a:stretch/>
        </p:blipFill>
        <p:spPr>
          <a:xfrm rot="11988882">
            <a:off x="3146582" y="1683771"/>
            <a:ext cx="2385578" cy="1859608"/>
          </a:xfrm>
          <a:prstGeom prst="rect">
            <a:avLst/>
          </a:prstGeom>
        </p:spPr>
      </p:pic>
      <p:pic>
        <p:nvPicPr>
          <p:cNvPr id="11" name="Afbeelding 10" descr="Afbeelding met groen, microfoon&#10;&#10;Automatisch gegenereerde beschrijving">
            <a:extLst>
              <a:ext uri="{FF2B5EF4-FFF2-40B4-BE49-F238E27FC236}">
                <a16:creationId xmlns:a16="http://schemas.microsoft.com/office/drawing/2014/main" id="{48904A41-FC79-426E-9C6A-742D542AC0B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97" t="25217" r="22918" b="23598"/>
          <a:stretch/>
        </p:blipFill>
        <p:spPr>
          <a:xfrm rot="10800000">
            <a:off x="3087409" y="3495083"/>
            <a:ext cx="2527641" cy="1617649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2F6EB0C9-8426-4E88-8732-8517ED5DEFF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31" t="20889" r="23375" b="20889"/>
          <a:stretch/>
        </p:blipFill>
        <p:spPr>
          <a:xfrm rot="20758146">
            <a:off x="144668" y="3507838"/>
            <a:ext cx="2432030" cy="1840045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E9882817-7D90-48A0-A151-3BDFD74C0C8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39" t="26638" r="26634" b="26839"/>
          <a:stretch/>
        </p:blipFill>
        <p:spPr>
          <a:xfrm rot="21447225">
            <a:off x="136736" y="1684557"/>
            <a:ext cx="2412403" cy="1653218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344CCDE5-F17A-4BFC-B318-2AEA782E0C5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14" t="91235" r="80280" b="1997"/>
          <a:stretch/>
        </p:blipFill>
        <p:spPr>
          <a:xfrm>
            <a:off x="1029483" y="2015836"/>
            <a:ext cx="430467" cy="235157"/>
          </a:xfrm>
          <a:prstGeom prst="rect">
            <a:avLst/>
          </a:prstGeom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id="{4FB3928F-A46D-4A9F-B9A8-DADFC48708C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5" t="90991" r="70794" b="4629"/>
          <a:stretch/>
        </p:blipFill>
        <p:spPr>
          <a:xfrm>
            <a:off x="4075816" y="1963914"/>
            <a:ext cx="573929" cy="152187"/>
          </a:xfrm>
          <a:prstGeom prst="rect">
            <a:avLst/>
          </a:prstGeom>
        </p:spPr>
      </p:pic>
      <p:pic>
        <p:nvPicPr>
          <p:cNvPr id="20" name="Afbeelding 19">
            <a:extLst>
              <a:ext uri="{FF2B5EF4-FFF2-40B4-BE49-F238E27FC236}">
                <a16:creationId xmlns:a16="http://schemas.microsoft.com/office/drawing/2014/main" id="{FDF2CC66-5140-4C02-A403-59917736D66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41" t="90906" r="62285" b="4629"/>
          <a:stretch/>
        </p:blipFill>
        <p:spPr>
          <a:xfrm>
            <a:off x="983824" y="3737531"/>
            <a:ext cx="521783" cy="155129"/>
          </a:xfrm>
          <a:prstGeom prst="rect">
            <a:avLst/>
          </a:prstGeom>
        </p:spPr>
      </p:pic>
      <p:pic>
        <p:nvPicPr>
          <p:cNvPr id="21" name="Afbeelding 20">
            <a:extLst>
              <a:ext uri="{FF2B5EF4-FFF2-40B4-BE49-F238E27FC236}">
                <a16:creationId xmlns:a16="http://schemas.microsoft.com/office/drawing/2014/main" id="{C6AF20AF-88BE-4A0D-B33C-CB81D6058E4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26" t="91618" r="10623" b="4629"/>
          <a:stretch/>
        </p:blipFill>
        <p:spPr>
          <a:xfrm>
            <a:off x="4158193" y="3762279"/>
            <a:ext cx="582530" cy="130381"/>
          </a:xfrm>
          <a:prstGeom prst="rect">
            <a:avLst/>
          </a:prstGeom>
        </p:spPr>
      </p:pic>
      <p:pic>
        <p:nvPicPr>
          <p:cNvPr id="22" name="Afbeelding 21">
            <a:extLst>
              <a:ext uri="{FF2B5EF4-FFF2-40B4-BE49-F238E27FC236}">
                <a16:creationId xmlns:a16="http://schemas.microsoft.com/office/drawing/2014/main" id="{5DC4F3ED-B443-4DC2-980A-4CA7F6AECD3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15" t="1041" r="79362" b="93294"/>
          <a:stretch/>
        </p:blipFill>
        <p:spPr>
          <a:xfrm>
            <a:off x="2408879" y="3116647"/>
            <a:ext cx="103448" cy="196851"/>
          </a:xfrm>
          <a:prstGeom prst="rect">
            <a:avLst/>
          </a:prstGeom>
        </p:spPr>
      </p:pic>
      <p:pic>
        <p:nvPicPr>
          <p:cNvPr id="28" name="Afbeelding 27">
            <a:extLst>
              <a:ext uri="{FF2B5EF4-FFF2-40B4-BE49-F238E27FC236}">
                <a16:creationId xmlns:a16="http://schemas.microsoft.com/office/drawing/2014/main" id="{DFC3EFB4-A1C9-4F90-A865-4D30A248195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1" t="902" r="92405" b="93031"/>
          <a:stretch/>
        </p:blipFill>
        <p:spPr>
          <a:xfrm>
            <a:off x="107345" y="3121029"/>
            <a:ext cx="135723" cy="167068"/>
          </a:xfrm>
          <a:prstGeom prst="rect">
            <a:avLst/>
          </a:prstGeom>
        </p:spPr>
      </p:pic>
      <p:pic>
        <p:nvPicPr>
          <p:cNvPr id="29" name="Afbeelding 28">
            <a:extLst>
              <a:ext uri="{FF2B5EF4-FFF2-40B4-BE49-F238E27FC236}">
                <a16:creationId xmlns:a16="http://schemas.microsoft.com/office/drawing/2014/main" id="{284D5A94-8501-4803-8C06-D1E6F351EEF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15" t="1041" r="79362" b="93294"/>
          <a:stretch/>
        </p:blipFill>
        <p:spPr>
          <a:xfrm>
            <a:off x="5448421" y="3116645"/>
            <a:ext cx="103448" cy="196851"/>
          </a:xfrm>
          <a:prstGeom prst="rect">
            <a:avLst/>
          </a:prstGeom>
        </p:spPr>
      </p:pic>
      <p:pic>
        <p:nvPicPr>
          <p:cNvPr id="30" name="Afbeelding 29">
            <a:extLst>
              <a:ext uri="{FF2B5EF4-FFF2-40B4-BE49-F238E27FC236}">
                <a16:creationId xmlns:a16="http://schemas.microsoft.com/office/drawing/2014/main" id="{4695F58F-15F5-4A66-850A-41FD2251F3A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1" t="902" r="92405" b="93031"/>
          <a:stretch/>
        </p:blipFill>
        <p:spPr>
          <a:xfrm>
            <a:off x="3146887" y="3121027"/>
            <a:ext cx="135723" cy="167068"/>
          </a:xfrm>
          <a:prstGeom prst="rect">
            <a:avLst/>
          </a:prstGeom>
        </p:spPr>
      </p:pic>
      <p:pic>
        <p:nvPicPr>
          <p:cNvPr id="31" name="Afbeelding 30">
            <a:extLst>
              <a:ext uri="{FF2B5EF4-FFF2-40B4-BE49-F238E27FC236}">
                <a16:creationId xmlns:a16="http://schemas.microsoft.com/office/drawing/2014/main" id="{C07C667A-5460-4A3F-BA27-9C9397FE34A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15" t="1041" r="79362" b="93294"/>
          <a:stretch/>
        </p:blipFill>
        <p:spPr>
          <a:xfrm>
            <a:off x="5448420" y="4962385"/>
            <a:ext cx="103448" cy="196851"/>
          </a:xfrm>
          <a:prstGeom prst="rect">
            <a:avLst/>
          </a:prstGeom>
        </p:spPr>
      </p:pic>
      <p:pic>
        <p:nvPicPr>
          <p:cNvPr id="32" name="Afbeelding 31">
            <a:extLst>
              <a:ext uri="{FF2B5EF4-FFF2-40B4-BE49-F238E27FC236}">
                <a16:creationId xmlns:a16="http://schemas.microsoft.com/office/drawing/2014/main" id="{3820CDA8-6B7A-46E0-ABB4-CAEFB4C59BE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1" t="902" r="92405" b="93031"/>
          <a:stretch/>
        </p:blipFill>
        <p:spPr>
          <a:xfrm>
            <a:off x="3146886" y="4966767"/>
            <a:ext cx="135723" cy="167068"/>
          </a:xfrm>
          <a:prstGeom prst="rect">
            <a:avLst/>
          </a:prstGeom>
        </p:spPr>
      </p:pic>
      <p:pic>
        <p:nvPicPr>
          <p:cNvPr id="33" name="Afbeelding 32">
            <a:extLst>
              <a:ext uri="{FF2B5EF4-FFF2-40B4-BE49-F238E27FC236}">
                <a16:creationId xmlns:a16="http://schemas.microsoft.com/office/drawing/2014/main" id="{E7EF291A-6A50-4EE9-ABFB-9E6AC405BE4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15" t="1041" r="79362" b="93294"/>
          <a:stretch/>
        </p:blipFill>
        <p:spPr>
          <a:xfrm>
            <a:off x="124404" y="4979897"/>
            <a:ext cx="103448" cy="196851"/>
          </a:xfrm>
          <a:prstGeom prst="rect">
            <a:avLst/>
          </a:prstGeom>
        </p:spPr>
      </p:pic>
      <p:pic>
        <p:nvPicPr>
          <p:cNvPr id="34" name="Afbeelding 33">
            <a:extLst>
              <a:ext uri="{FF2B5EF4-FFF2-40B4-BE49-F238E27FC236}">
                <a16:creationId xmlns:a16="http://schemas.microsoft.com/office/drawing/2014/main" id="{4A9DBAF1-0197-4307-B33E-DBD05270A3A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1" t="902" r="92405" b="93031"/>
          <a:stretch/>
        </p:blipFill>
        <p:spPr>
          <a:xfrm>
            <a:off x="2381971" y="4969351"/>
            <a:ext cx="135723" cy="167068"/>
          </a:xfrm>
          <a:prstGeom prst="rect">
            <a:avLst/>
          </a:prstGeom>
        </p:spPr>
      </p:pic>
      <p:pic>
        <p:nvPicPr>
          <p:cNvPr id="36" name="Afbeelding 35">
            <a:extLst>
              <a:ext uri="{FF2B5EF4-FFF2-40B4-BE49-F238E27FC236}">
                <a16:creationId xmlns:a16="http://schemas.microsoft.com/office/drawing/2014/main" id="{73BA1004-D9C0-40D0-B50F-67A3A07ED9A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7" t="1569" r="83466" b="93933"/>
          <a:stretch/>
        </p:blipFill>
        <p:spPr>
          <a:xfrm>
            <a:off x="4339371" y="1769050"/>
            <a:ext cx="104154" cy="130381"/>
          </a:xfrm>
          <a:prstGeom prst="rect">
            <a:avLst/>
          </a:prstGeom>
        </p:spPr>
      </p:pic>
      <p:pic>
        <p:nvPicPr>
          <p:cNvPr id="37" name="Afbeelding 36">
            <a:extLst>
              <a:ext uri="{FF2B5EF4-FFF2-40B4-BE49-F238E27FC236}">
                <a16:creationId xmlns:a16="http://schemas.microsoft.com/office/drawing/2014/main" id="{24E424F1-406B-4E7A-84E0-A78DCCAE392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7" t="1569" r="83466" b="93933"/>
          <a:stretch/>
        </p:blipFill>
        <p:spPr>
          <a:xfrm>
            <a:off x="1192639" y="1769050"/>
            <a:ext cx="104154" cy="130381"/>
          </a:xfrm>
          <a:prstGeom prst="rect">
            <a:avLst/>
          </a:prstGeom>
        </p:spPr>
      </p:pic>
      <p:pic>
        <p:nvPicPr>
          <p:cNvPr id="39" name="Afbeelding 38">
            <a:extLst>
              <a:ext uri="{FF2B5EF4-FFF2-40B4-BE49-F238E27FC236}">
                <a16:creationId xmlns:a16="http://schemas.microsoft.com/office/drawing/2014/main" id="{90636E1D-64F4-49F9-B842-98E4E3F09F9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7" t="1569" r="83466" b="93933"/>
          <a:stretch/>
        </p:blipFill>
        <p:spPr>
          <a:xfrm>
            <a:off x="1192639" y="3521573"/>
            <a:ext cx="104154" cy="130381"/>
          </a:xfrm>
          <a:prstGeom prst="rect">
            <a:avLst/>
          </a:prstGeom>
        </p:spPr>
      </p:pic>
      <p:pic>
        <p:nvPicPr>
          <p:cNvPr id="40" name="Afbeelding 39">
            <a:extLst>
              <a:ext uri="{FF2B5EF4-FFF2-40B4-BE49-F238E27FC236}">
                <a16:creationId xmlns:a16="http://schemas.microsoft.com/office/drawing/2014/main" id="{51BBE1E9-905F-463B-BAF7-ED7DA553D8B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7" t="1569" r="83466" b="93933"/>
          <a:stretch/>
        </p:blipFill>
        <p:spPr>
          <a:xfrm>
            <a:off x="4356303" y="3521941"/>
            <a:ext cx="104154" cy="130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8404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73C1F30F-3BCC-4166-B0F9-87F6AF6A98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00" y="1155600"/>
            <a:ext cx="6400813" cy="4572009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7A58F24E-FDDC-4794-85C1-826626841F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589" y="1155600"/>
            <a:ext cx="5486411" cy="4544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1751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 descr="Afbeelding met microfoon&#10;&#10;Automatisch gegenereerde beschrijving">
            <a:extLst>
              <a:ext uri="{FF2B5EF4-FFF2-40B4-BE49-F238E27FC236}">
                <a16:creationId xmlns:a16="http://schemas.microsoft.com/office/drawing/2014/main" id="{538663A7-6C85-4131-A61D-E2C4ECAADB3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60" t="21097" r="23683" b="18146"/>
          <a:stretch/>
        </p:blipFill>
        <p:spPr>
          <a:xfrm rot="11923122">
            <a:off x="3168989" y="1687198"/>
            <a:ext cx="2433639" cy="1915077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27D8215E-89D1-4E7C-8425-0FD5CC6ED8C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15" t="22307" r="21945" b="23967"/>
          <a:stretch/>
        </p:blipFill>
        <p:spPr>
          <a:xfrm>
            <a:off x="31690" y="1665113"/>
            <a:ext cx="2553005" cy="1697954"/>
          </a:xfrm>
          <a:prstGeom prst="rect">
            <a:avLst/>
          </a:prstGeom>
        </p:spPr>
      </p:pic>
      <p:pic>
        <p:nvPicPr>
          <p:cNvPr id="11" name="Afbeelding 10" descr="Afbeelding met parelhoen, microfoon&#10;&#10;Automatisch gegenereerde beschrijving">
            <a:extLst>
              <a:ext uri="{FF2B5EF4-FFF2-40B4-BE49-F238E27FC236}">
                <a16:creationId xmlns:a16="http://schemas.microsoft.com/office/drawing/2014/main" id="{CCC2CAB9-E37A-49C1-9FFB-FE577B9794A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06" t="23171" r="22500" b="23417"/>
          <a:stretch/>
        </p:blipFill>
        <p:spPr>
          <a:xfrm rot="10800000">
            <a:off x="3087971" y="3431009"/>
            <a:ext cx="2564618" cy="1688030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8183A156-870B-4AFA-8D21-56FBA81558E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88" t="20889" r="23250" b="20889"/>
          <a:stretch/>
        </p:blipFill>
        <p:spPr>
          <a:xfrm rot="20746933">
            <a:off x="120554" y="3475425"/>
            <a:ext cx="2435138" cy="1840045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344CCDE5-F17A-4BFC-B318-2AEA782E0C5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14" t="91235" r="80280" b="1997"/>
          <a:stretch/>
        </p:blipFill>
        <p:spPr>
          <a:xfrm>
            <a:off x="1029483" y="2015836"/>
            <a:ext cx="430467" cy="235157"/>
          </a:xfrm>
          <a:prstGeom prst="rect">
            <a:avLst/>
          </a:prstGeom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id="{4FB3928F-A46D-4A9F-B9A8-DADFC48708C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5" t="90991" r="70794" b="4629"/>
          <a:stretch/>
        </p:blipFill>
        <p:spPr>
          <a:xfrm>
            <a:off x="4075816" y="1963914"/>
            <a:ext cx="573929" cy="152187"/>
          </a:xfrm>
          <a:prstGeom prst="rect">
            <a:avLst/>
          </a:prstGeom>
        </p:spPr>
      </p:pic>
      <p:pic>
        <p:nvPicPr>
          <p:cNvPr id="20" name="Afbeelding 19">
            <a:extLst>
              <a:ext uri="{FF2B5EF4-FFF2-40B4-BE49-F238E27FC236}">
                <a16:creationId xmlns:a16="http://schemas.microsoft.com/office/drawing/2014/main" id="{FDF2CC66-5140-4C02-A403-59917736D66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41" t="90906" r="62285" b="4629"/>
          <a:stretch/>
        </p:blipFill>
        <p:spPr>
          <a:xfrm>
            <a:off x="983824" y="3737531"/>
            <a:ext cx="521783" cy="155129"/>
          </a:xfrm>
          <a:prstGeom prst="rect">
            <a:avLst/>
          </a:prstGeom>
        </p:spPr>
      </p:pic>
      <p:pic>
        <p:nvPicPr>
          <p:cNvPr id="21" name="Afbeelding 20">
            <a:extLst>
              <a:ext uri="{FF2B5EF4-FFF2-40B4-BE49-F238E27FC236}">
                <a16:creationId xmlns:a16="http://schemas.microsoft.com/office/drawing/2014/main" id="{C6AF20AF-88BE-4A0D-B33C-CB81D6058E4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26" t="91618" r="10623" b="4629"/>
          <a:stretch/>
        </p:blipFill>
        <p:spPr>
          <a:xfrm>
            <a:off x="4158193" y="3762279"/>
            <a:ext cx="582530" cy="130381"/>
          </a:xfrm>
          <a:prstGeom prst="rect">
            <a:avLst/>
          </a:prstGeom>
        </p:spPr>
      </p:pic>
      <p:pic>
        <p:nvPicPr>
          <p:cNvPr id="22" name="Afbeelding 21">
            <a:extLst>
              <a:ext uri="{FF2B5EF4-FFF2-40B4-BE49-F238E27FC236}">
                <a16:creationId xmlns:a16="http://schemas.microsoft.com/office/drawing/2014/main" id="{5DC4F3ED-B443-4DC2-980A-4CA7F6AECD3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15" t="1041" r="79362" b="93294"/>
          <a:stretch/>
        </p:blipFill>
        <p:spPr>
          <a:xfrm>
            <a:off x="2408879" y="3116647"/>
            <a:ext cx="103448" cy="196851"/>
          </a:xfrm>
          <a:prstGeom prst="rect">
            <a:avLst/>
          </a:prstGeom>
        </p:spPr>
      </p:pic>
      <p:pic>
        <p:nvPicPr>
          <p:cNvPr id="28" name="Afbeelding 27">
            <a:extLst>
              <a:ext uri="{FF2B5EF4-FFF2-40B4-BE49-F238E27FC236}">
                <a16:creationId xmlns:a16="http://schemas.microsoft.com/office/drawing/2014/main" id="{DFC3EFB4-A1C9-4F90-A865-4D30A248195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1" t="902" r="92405" b="93031"/>
          <a:stretch/>
        </p:blipFill>
        <p:spPr>
          <a:xfrm>
            <a:off x="107345" y="3121029"/>
            <a:ext cx="135723" cy="167068"/>
          </a:xfrm>
          <a:prstGeom prst="rect">
            <a:avLst/>
          </a:prstGeom>
        </p:spPr>
      </p:pic>
      <p:pic>
        <p:nvPicPr>
          <p:cNvPr id="29" name="Afbeelding 28">
            <a:extLst>
              <a:ext uri="{FF2B5EF4-FFF2-40B4-BE49-F238E27FC236}">
                <a16:creationId xmlns:a16="http://schemas.microsoft.com/office/drawing/2014/main" id="{284D5A94-8501-4803-8C06-D1E6F351EEF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15" t="1041" r="79362" b="93294"/>
          <a:stretch/>
        </p:blipFill>
        <p:spPr>
          <a:xfrm>
            <a:off x="5448421" y="3116645"/>
            <a:ext cx="103448" cy="196851"/>
          </a:xfrm>
          <a:prstGeom prst="rect">
            <a:avLst/>
          </a:prstGeom>
        </p:spPr>
      </p:pic>
      <p:pic>
        <p:nvPicPr>
          <p:cNvPr id="30" name="Afbeelding 29">
            <a:extLst>
              <a:ext uri="{FF2B5EF4-FFF2-40B4-BE49-F238E27FC236}">
                <a16:creationId xmlns:a16="http://schemas.microsoft.com/office/drawing/2014/main" id="{4695F58F-15F5-4A66-850A-41FD2251F3A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1" t="902" r="92405" b="93031"/>
          <a:stretch/>
        </p:blipFill>
        <p:spPr>
          <a:xfrm>
            <a:off x="3146887" y="3121027"/>
            <a:ext cx="135723" cy="167068"/>
          </a:xfrm>
          <a:prstGeom prst="rect">
            <a:avLst/>
          </a:prstGeom>
        </p:spPr>
      </p:pic>
      <p:pic>
        <p:nvPicPr>
          <p:cNvPr id="31" name="Afbeelding 30">
            <a:extLst>
              <a:ext uri="{FF2B5EF4-FFF2-40B4-BE49-F238E27FC236}">
                <a16:creationId xmlns:a16="http://schemas.microsoft.com/office/drawing/2014/main" id="{C07C667A-5460-4A3F-BA27-9C9397FE34A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15" t="1041" r="79362" b="93294"/>
          <a:stretch/>
        </p:blipFill>
        <p:spPr>
          <a:xfrm>
            <a:off x="5448420" y="4962385"/>
            <a:ext cx="103448" cy="196851"/>
          </a:xfrm>
          <a:prstGeom prst="rect">
            <a:avLst/>
          </a:prstGeom>
        </p:spPr>
      </p:pic>
      <p:pic>
        <p:nvPicPr>
          <p:cNvPr id="32" name="Afbeelding 31">
            <a:extLst>
              <a:ext uri="{FF2B5EF4-FFF2-40B4-BE49-F238E27FC236}">
                <a16:creationId xmlns:a16="http://schemas.microsoft.com/office/drawing/2014/main" id="{3820CDA8-6B7A-46E0-ABB4-CAEFB4C59BE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1" t="902" r="92405" b="93031"/>
          <a:stretch/>
        </p:blipFill>
        <p:spPr>
          <a:xfrm>
            <a:off x="3146886" y="4966767"/>
            <a:ext cx="135723" cy="167068"/>
          </a:xfrm>
          <a:prstGeom prst="rect">
            <a:avLst/>
          </a:prstGeom>
        </p:spPr>
      </p:pic>
      <p:pic>
        <p:nvPicPr>
          <p:cNvPr id="33" name="Afbeelding 32">
            <a:extLst>
              <a:ext uri="{FF2B5EF4-FFF2-40B4-BE49-F238E27FC236}">
                <a16:creationId xmlns:a16="http://schemas.microsoft.com/office/drawing/2014/main" id="{E7EF291A-6A50-4EE9-ABFB-9E6AC405BE4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15" t="1041" r="79362" b="93294"/>
          <a:stretch/>
        </p:blipFill>
        <p:spPr>
          <a:xfrm>
            <a:off x="124404" y="4979897"/>
            <a:ext cx="103448" cy="196851"/>
          </a:xfrm>
          <a:prstGeom prst="rect">
            <a:avLst/>
          </a:prstGeom>
        </p:spPr>
      </p:pic>
      <p:pic>
        <p:nvPicPr>
          <p:cNvPr id="34" name="Afbeelding 33">
            <a:extLst>
              <a:ext uri="{FF2B5EF4-FFF2-40B4-BE49-F238E27FC236}">
                <a16:creationId xmlns:a16="http://schemas.microsoft.com/office/drawing/2014/main" id="{4A9DBAF1-0197-4307-B33E-DBD05270A3A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1" t="902" r="92405" b="93031"/>
          <a:stretch/>
        </p:blipFill>
        <p:spPr>
          <a:xfrm>
            <a:off x="2381971" y="4969351"/>
            <a:ext cx="135723" cy="167068"/>
          </a:xfrm>
          <a:prstGeom prst="rect">
            <a:avLst/>
          </a:prstGeom>
        </p:spPr>
      </p:pic>
      <p:pic>
        <p:nvPicPr>
          <p:cNvPr id="36" name="Afbeelding 35">
            <a:extLst>
              <a:ext uri="{FF2B5EF4-FFF2-40B4-BE49-F238E27FC236}">
                <a16:creationId xmlns:a16="http://schemas.microsoft.com/office/drawing/2014/main" id="{73BA1004-D9C0-40D0-B50F-67A3A07ED9A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7" t="1569" r="83466" b="93933"/>
          <a:stretch/>
        </p:blipFill>
        <p:spPr>
          <a:xfrm>
            <a:off x="4339371" y="1769050"/>
            <a:ext cx="104154" cy="130381"/>
          </a:xfrm>
          <a:prstGeom prst="rect">
            <a:avLst/>
          </a:prstGeom>
        </p:spPr>
      </p:pic>
      <p:pic>
        <p:nvPicPr>
          <p:cNvPr id="37" name="Afbeelding 36">
            <a:extLst>
              <a:ext uri="{FF2B5EF4-FFF2-40B4-BE49-F238E27FC236}">
                <a16:creationId xmlns:a16="http://schemas.microsoft.com/office/drawing/2014/main" id="{24E424F1-406B-4E7A-84E0-A78DCCAE392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7" t="1569" r="83466" b="93933"/>
          <a:stretch/>
        </p:blipFill>
        <p:spPr>
          <a:xfrm>
            <a:off x="1192639" y="1769050"/>
            <a:ext cx="104154" cy="130381"/>
          </a:xfrm>
          <a:prstGeom prst="rect">
            <a:avLst/>
          </a:prstGeom>
        </p:spPr>
      </p:pic>
      <p:pic>
        <p:nvPicPr>
          <p:cNvPr id="39" name="Afbeelding 38">
            <a:extLst>
              <a:ext uri="{FF2B5EF4-FFF2-40B4-BE49-F238E27FC236}">
                <a16:creationId xmlns:a16="http://schemas.microsoft.com/office/drawing/2014/main" id="{90636E1D-64F4-49F9-B842-98E4E3F09F9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7" t="1569" r="83466" b="93933"/>
          <a:stretch/>
        </p:blipFill>
        <p:spPr>
          <a:xfrm>
            <a:off x="1192639" y="3521573"/>
            <a:ext cx="104154" cy="130381"/>
          </a:xfrm>
          <a:prstGeom prst="rect">
            <a:avLst/>
          </a:prstGeom>
        </p:spPr>
      </p:pic>
      <p:pic>
        <p:nvPicPr>
          <p:cNvPr id="40" name="Afbeelding 39">
            <a:extLst>
              <a:ext uri="{FF2B5EF4-FFF2-40B4-BE49-F238E27FC236}">
                <a16:creationId xmlns:a16="http://schemas.microsoft.com/office/drawing/2014/main" id="{51BBE1E9-905F-463B-BAF7-ED7DA553D8B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7" t="1569" r="83466" b="93933"/>
          <a:stretch/>
        </p:blipFill>
        <p:spPr>
          <a:xfrm>
            <a:off x="4356303" y="3521941"/>
            <a:ext cx="104154" cy="130381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5DBFDD5C-5B28-445A-9D7A-0776403F557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4" r="8361"/>
          <a:stretch/>
        </p:blipFill>
        <p:spPr>
          <a:xfrm>
            <a:off x="6005228" y="1695790"/>
            <a:ext cx="5815376" cy="3038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7346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5091792F-B44B-476B-933B-9A3FC23E51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00" y="1155600"/>
            <a:ext cx="6400813" cy="4572009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8D31CC43-48DF-4BDE-B1BB-0CA3B69BD7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589" y="1156711"/>
            <a:ext cx="5486411" cy="4544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809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 descr="Afbeelding met microfoon&#10;&#10;Automatisch gegenereerde beschrijving">
            <a:extLst>
              <a:ext uri="{FF2B5EF4-FFF2-40B4-BE49-F238E27FC236}">
                <a16:creationId xmlns:a16="http://schemas.microsoft.com/office/drawing/2014/main" id="{F6376D0D-1E1F-4DFE-A230-2CDBE3CBD1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12" t="21097" r="23455" b="20768"/>
          <a:stretch/>
        </p:blipFill>
        <p:spPr>
          <a:xfrm rot="12063241">
            <a:off x="3255467" y="1804116"/>
            <a:ext cx="2287017" cy="1735676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65E469B3-372F-4F46-AF1F-F7818F78F81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20" t="20889" r="22865" b="20889"/>
          <a:stretch/>
        </p:blipFill>
        <p:spPr>
          <a:xfrm rot="20665891">
            <a:off x="165874" y="3507810"/>
            <a:ext cx="2432990" cy="1840045"/>
          </a:xfrm>
          <a:prstGeom prst="rect">
            <a:avLst/>
          </a:prstGeom>
        </p:spPr>
      </p:pic>
      <p:pic>
        <p:nvPicPr>
          <p:cNvPr id="11" name="Afbeelding 10" descr="Afbeelding met persoon, microfoon&#10;&#10;Automatisch gegenereerde beschrijving">
            <a:extLst>
              <a:ext uri="{FF2B5EF4-FFF2-40B4-BE49-F238E27FC236}">
                <a16:creationId xmlns:a16="http://schemas.microsoft.com/office/drawing/2014/main" id="{D8C7F2F4-D371-4C7C-885C-A6366AE11F8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65" t="23171" r="22625" b="23237"/>
          <a:stretch/>
        </p:blipFill>
        <p:spPr>
          <a:xfrm rot="10800000">
            <a:off x="3171352" y="3521573"/>
            <a:ext cx="2496769" cy="1693719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87257AF4-E7CC-4898-9480-DB9A3D2001A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3" t="27182" r="25500" b="28115"/>
          <a:stretch/>
        </p:blipFill>
        <p:spPr>
          <a:xfrm rot="21395857">
            <a:off x="125542" y="1744847"/>
            <a:ext cx="2475554" cy="1599117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344CCDE5-F17A-4BFC-B318-2AEA782E0C5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14" t="91235" r="80280" b="1997"/>
          <a:stretch/>
        </p:blipFill>
        <p:spPr>
          <a:xfrm>
            <a:off x="1029483" y="2015836"/>
            <a:ext cx="430467" cy="235157"/>
          </a:xfrm>
          <a:prstGeom prst="rect">
            <a:avLst/>
          </a:prstGeom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id="{4FB3928F-A46D-4A9F-B9A8-DADFC48708C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5" t="90991" r="70794" b="4629"/>
          <a:stretch/>
        </p:blipFill>
        <p:spPr>
          <a:xfrm>
            <a:off x="4075816" y="1963914"/>
            <a:ext cx="573929" cy="152187"/>
          </a:xfrm>
          <a:prstGeom prst="rect">
            <a:avLst/>
          </a:prstGeom>
        </p:spPr>
      </p:pic>
      <p:pic>
        <p:nvPicPr>
          <p:cNvPr id="20" name="Afbeelding 19">
            <a:extLst>
              <a:ext uri="{FF2B5EF4-FFF2-40B4-BE49-F238E27FC236}">
                <a16:creationId xmlns:a16="http://schemas.microsoft.com/office/drawing/2014/main" id="{FDF2CC66-5140-4C02-A403-59917736D66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41" t="90906" r="62285" b="4629"/>
          <a:stretch/>
        </p:blipFill>
        <p:spPr>
          <a:xfrm>
            <a:off x="983824" y="3737531"/>
            <a:ext cx="521783" cy="155129"/>
          </a:xfrm>
          <a:prstGeom prst="rect">
            <a:avLst/>
          </a:prstGeom>
        </p:spPr>
      </p:pic>
      <p:pic>
        <p:nvPicPr>
          <p:cNvPr id="21" name="Afbeelding 20">
            <a:extLst>
              <a:ext uri="{FF2B5EF4-FFF2-40B4-BE49-F238E27FC236}">
                <a16:creationId xmlns:a16="http://schemas.microsoft.com/office/drawing/2014/main" id="{C6AF20AF-88BE-4A0D-B33C-CB81D6058E4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26" t="91618" r="10623" b="4629"/>
          <a:stretch/>
        </p:blipFill>
        <p:spPr>
          <a:xfrm>
            <a:off x="4158193" y="3762279"/>
            <a:ext cx="582530" cy="130381"/>
          </a:xfrm>
          <a:prstGeom prst="rect">
            <a:avLst/>
          </a:prstGeom>
        </p:spPr>
      </p:pic>
      <p:pic>
        <p:nvPicPr>
          <p:cNvPr id="22" name="Afbeelding 21">
            <a:extLst>
              <a:ext uri="{FF2B5EF4-FFF2-40B4-BE49-F238E27FC236}">
                <a16:creationId xmlns:a16="http://schemas.microsoft.com/office/drawing/2014/main" id="{5DC4F3ED-B443-4DC2-980A-4CA7F6AECD3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15" t="1041" r="79362" b="93294"/>
          <a:stretch/>
        </p:blipFill>
        <p:spPr>
          <a:xfrm>
            <a:off x="2408879" y="3116647"/>
            <a:ext cx="103448" cy="196851"/>
          </a:xfrm>
          <a:prstGeom prst="rect">
            <a:avLst/>
          </a:prstGeom>
        </p:spPr>
      </p:pic>
      <p:pic>
        <p:nvPicPr>
          <p:cNvPr id="28" name="Afbeelding 27">
            <a:extLst>
              <a:ext uri="{FF2B5EF4-FFF2-40B4-BE49-F238E27FC236}">
                <a16:creationId xmlns:a16="http://schemas.microsoft.com/office/drawing/2014/main" id="{DFC3EFB4-A1C9-4F90-A865-4D30A248195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1" t="902" r="92405" b="93031"/>
          <a:stretch/>
        </p:blipFill>
        <p:spPr>
          <a:xfrm>
            <a:off x="107345" y="3121029"/>
            <a:ext cx="135723" cy="167068"/>
          </a:xfrm>
          <a:prstGeom prst="rect">
            <a:avLst/>
          </a:prstGeom>
        </p:spPr>
      </p:pic>
      <p:pic>
        <p:nvPicPr>
          <p:cNvPr id="29" name="Afbeelding 28">
            <a:extLst>
              <a:ext uri="{FF2B5EF4-FFF2-40B4-BE49-F238E27FC236}">
                <a16:creationId xmlns:a16="http://schemas.microsoft.com/office/drawing/2014/main" id="{284D5A94-8501-4803-8C06-D1E6F351EEF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15" t="1041" r="79362" b="93294"/>
          <a:stretch/>
        </p:blipFill>
        <p:spPr>
          <a:xfrm>
            <a:off x="5448421" y="3116645"/>
            <a:ext cx="103448" cy="196851"/>
          </a:xfrm>
          <a:prstGeom prst="rect">
            <a:avLst/>
          </a:prstGeom>
        </p:spPr>
      </p:pic>
      <p:pic>
        <p:nvPicPr>
          <p:cNvPr id="30" name="Afbeelding 29">
            <a:extLst>
              <a:ext uri="{FF2B5EF4-FFF2-40B4-BE49-F238E27FC236}">
                <a16:creationId xmlns:a16="http://schemas.microsoft.com/office/drawing/2014/main" id="{4695F58F-15F5-4A66-850A-41FD2251F3A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1" t="902" r="92405" b="93031"/>
          <a:stretch/>
        </p:blipFill>
        <p:spPr>
          <a:xfrm>
            <a:off x="3146887" y="3121027"/>
            <a:ext cx="135723" cy="167068"/>
          </a:xfrm>
          <a:prstGeom prst="rect">
            <a:avLst/>
          </a:prstGeom>
        </p:spPr>
      </p:pic>
      <p:pic>
        <p:nvPicPr>
          <p:cNvPr id="31" name="Afbeelding 30">
            <a:extLst>
              <a:ext uri="{FF2B5EF4-FFF2-40B4-BE49-F238E27FC236}">
                <a16:creationId xmlns:a16="http://schemas.microsoft.com/office/drawing/2014/main" id="{C07C667A-5460-4A3F-BA27-9C9397FE34A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15" t="1041" r="79362" b="93294"/>
          <a:stretch/>
        </p:blipFill>
        <p:spPr>
          <a:xfrm>
            <a:off x="5448420" y="4962385"/>
            <a:ext cx="103448" cy="196851"/>
          </a:xfrm>
          <a:prstGeom prst="rect">
            <a:avLst/>
          </a:prstGeom>
        </p:spPr>
      </p:pic>
      <p:pic>
        <p:nvPicPr>
          <p:cNvPr id="32" name="Afbeelding 31">
            <a:extLst>
              <a:ext uri="{FF2B5EF4-FFF2-40B4-BE49-F238E27FC236}">
                <a16:creationId xmlns:a16="http://schemas.microsoft.com/office/drawing/2014/main" id="{3820CDA8-6B7A-46E0-ABB4-CAEFB4C59BE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1" t="902" r="92405" b="93031"/>
          <a:stretch/>
        </p:blipFill>
        <p:spPr>
          <a:xfrm>
            <a:off x="3146886" y="4966767"/>
            <a:ext cx="135723" cy="167068"/>
          </a:xfrm>
          <a:prstGeom prst="rect">
            <a:avLst/>
          </a:prstGeom>
        </p:spPr>
      </p:pic>
      <p:pic>
        <p:nvPicPr>
          <p:cNvPr id="33" name="Afbeelding 32">
            <a:extLst>
              <a:ext uri="{FF2B5EF4-FFF2-40B4-BE49-F238E27FC236}">
                <a16:creationId xmlns:a16="http://schemas.microsoft.com/office/drawing/2014/main" id="{E7EF291A-6A50-4EE9-ABFB-9E6AC405BE4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15" t="1041" r="79362" b="93294"/>
          <a:stretch/>
        </p:blipFill>
        <p:spPr>
          <a:xfrm>
            <a:off x="124404" y="4979897"/>
            <a:ext cx="103448" cy="196851"/>
          </a:xfrm>
          <a:prstGeom prst="rect">
            <a:avLst/>
          </a:prstGeom>
        </p:spPr>
      </p:pic>
      <p:pic>
        <p:nvPicPr>
          <p:cNvPr id="34" name="Afbeelding 33">
            <a:extLst>
              <a:ext uri="{FF2B5EF4-FFF2-40B4-BE49-F238E27FC236}">
                <a16:creationId xmlns:a16="http://schemas.microsoft.com/office/drawing/2014/main" id="{4A9DBAF1-0197-4307-B33E-DBD05270A3A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1" t="902" r="92405" b="93031"/>
          <a:stretch/>
        </p:blipFill>
        <p:spPr>
          <a:xfrm>
            <a:off x="2381971" y="4969351"/>
            <a:ext cx="135723" cy="167068"/>
          </a:xfrm>
          <a:prstGeom prst="rect">
            <a:avLst/>
          </a:prstGeom>
        </p:spPr>
      </p:pic>
      <p:pic>
        <p:nvPicPr>
          <p:cNvPr id="36" name="Afbeelding 35">
            <a:extLst>
              <a:ext uri="{FF2B5EF4-FFF2-40B4-BE49-F238E27FC236}">
                <a16:creationId xmlns:a16="http://schemas.microsoft.com/office/drawing/2014/main" id="{73BA1004-D9C0-40D0-B50F-67A3A07ED9A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7" t="1569" r="83466" b="93933"/>
          <a:stretch/>
        </p:blipFill>
        <p:spPr>
          <a:xfrm>
            <a:off x="4339371" y="1769050"/>
            <a:ext cx="104154" cy="130381"/>
          </a:xfrm>
          <a:prstGeom prst="rect">
            <a:avLst/>
          </a:prstGeom>
        </p:spPr>
      </p:pic>
      <p:pic>
        <p:nvPicPr>
          <p:cNvPr id="37" name="Afbeelding 36">
            <a:extLst>
              <a:ext uri="{FF2B5EF4-FFF2-40B4-BE49-F238E27FC236}">
                <a16:creationId xmlns:a16="http://schemas.microsoft.com/office/drawing/2014/main" id="{24E424F1-406B-4E7A-84E0-A78DCCAE392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7" t="1569" r="83466" b="93933"/>
          <a:stretch/>
        </p:blipFill>
        <p:spPr>
          <a:xfrm>
            <a:off x="1192639" y="1769050"/>
            <a:ext cx="104154" cy="130381"/>
          </a:xfrm>
          <a:prstGeom prst="rect">
            <a:avLst/>
          </a:prstGeom>
        </p:spPr>
      </p:pic>
      <p:pic>
        <p:nvPicPr>
          <p:cNvPr id="39" name="Afbeelding 38">
            <a:extLst>
              <a:ext uri="{FF2B5EF4-FFF2-40B4-BE49-F238E27FC236}">
                <a16:creationId xmlns:a16="http://schemas.microsoft.com/office/drawing/2014/main" id="{90636E1D-64F4-49F9-B842-98E4E3F09F9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7" t="1569" r="83466" b="93933"/>
          <a:stretch/>
        </p:blipFill>
        <p:spPr>
          <a:xfrm>
            <a:off x="1192639" y="3521573"/>
            <a:ext cx="104154" cy="130381"/>
          </a:xfrm>
          <a:prstGeom prst="rect">
            <a:avLst/>
          </a:prstGeom>
        </p:spPr>
      </p:pic>
      <p:pic>
        <p:nvPicPr>
          <p:cNvPr id="40" name="Afbeelding 39">
            <a:extLst>
              <a:ext uri="{FF2B5EF4-FFF2-40B4-BE49-F238E27FC236}">
                <a16:creationId xmlns:a16="http://schemas.microsoft.com/office/drawing/2014/main" id="{51BBE1E9-905F-463B-BAF7-ED7DA553D8B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7" t="1569" r="83466" b="93933"/>
          <a:stretch/>
        </p:blipFill>
        <p:spPr>
          <a:xfrm>
            <a:off x="4356303" y="3521941"/>
            <a:ext cx="104154" cy="130381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83A35FE8-09E8-4668-9528-BA05FC1B1FA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3" r="8687"/>
          <a:stretch/>
        </p:blipFill>
        <p:spPr>
          <a:xfrm>
            <a:off x="5903339" y="1808509"/>
            <a:ext cx="6164257" cy="3240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6609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Afbeelding 12" descr="Afbeelding met microfoon&#10;&#10;Automatisch gegenereerde beschrijving">
            <a:extLst>
              <a:ext uri="{FF2B5EF4-FFF2-40B4-BE49-F238E27FC236}">
                <a16:creationId xmlns:a16="http://schemas.microsoft.com/office/drawing/2014/main" id="{065A9CF5-BE95-4F9C-813A-6A5D13A8BB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50" t="21067" r="23624" b="19801"/>
          <a:stretch/>
        </p:blipFill>
        <p:spPr>
          <a:xfrm rot="12022176">
            <a:off x="3141759" y="1708845"/>
            <a:ext cx="2428921" cy="1868805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B19A8996-11D0-4EB7-B9A2-D0593BC4EF9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5" r="8565"/>
          <a:stretch/>
        </p:blipFill>
        <p:spPr>
          <a:xfrm>
            <a:off x="5604440" y="1750710"/>
            <a:ext cx="6587560" cy="3474727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8B99DFD8-0C6D-4C3E-8F6C-A083091982D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00" t="20794" r="22811" b="20558"/>
          <a:stretch/>
        </p:blipFill>
        <p:spPr>
          <a:xfrm rot="20673830">
            <a:off x="128581" y="3496806"/>
            <a:ext cx="2431801" cy="1853509"/>
          </a:xfrm>
          <a:prstGeom prst="rect">
            <a:avLst/>
          </a:prstGeom>
        </p:spPr>
      </p:pic>
      <p:pic>
        <p:nvPicPr>
          <p:cNvPr id="9" name="Afbeelding 8" descr="Afbeelding met microfoon&#10;&#10;Automatisch gegenereerde beschrijving">
            <a:extLst>
              <a:ext uri="{FF2B5EF4-FFF2-40B4-BE49-F238E27FC236}">
                <a16:creationId xmlns:a16="http://schemas.microsoft.com/office/drawing/2014/main" id="{C400E534-4379-496A-AAAD-8A09B24AD8C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55" t="23608" r="22648" b="23139"/>
          <a:stretch/>
        </p:blipFill>
        <p:spPr>
          <a:xfrm rot="11128865">
            <a:off x="3092131" y="3582059"/>
            <a:ext cx="2528179" cy="1683005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C74400CC-0D7D-4D92-8B84-42DF8BA98B3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1" t="22694" r="21874" b="23237"/>
          <a:stretch/>
        </p:blipFill>
        <p:spPr>
          <a:xfrm rot="21387476">
            <a:off x="72893" y="1702351"/>
            <a:ext cx="2543175" cy="1708794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344CCDE5-F17A-4BFC-B318-2AEA782E0C5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14" t="91235" r="80280" b="1997"/>
          <a:stretch/>
        </p:blipFill>
        <p:spPr>
          <a:xfrm>
            <a:off x="1029483" y="2015836"/>
            <a:ext cx="430467" cy="235157"/>
          </a:xfrm>
          <a:prstGeom prst="rect">
            <a:avLst/>
          </a:prstGeom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id="{4FB3928F-A46D-4A9F-B9A8-DADFC48708C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5" t="90991" r="70794" b="4629"/>
          <a:stretch/>
        </p:blipFill>
        <p:spPr>
          <a:xfrm>
            <a:off x="4075816" y="1963914"/>
            <a:ext cx="573929" cy="152187"/>
          </a:xfrm>
          <a:prstGeom prst="rect">
            <a:avLst/>
          </a:prstGeom>
        </p:spPr>
      </p:pic>
      <p:pic>
        <p:nvPicPr>
          <p:cNvPr id="20" name="Afbeelding 19">
            <a:extLst>
              <a:ext uri="{FF2B5EF4-FFF2-40B4-BE49-F238E27FC236}">
                <a16:creationId xmlns:a16="http://schemas.microsoft.com/office/drawing/2014/main" id="{FDF2CC66-5140-4C02-A403-59917736D6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41" t="90906" r="62285" b="4629"/>
          <a:stretch/>
        </p:blipFill>
        <p:spPr>
          <a:xfrm>
            <a:off x="983824" y="3737531"/>
            <a:ext cx="521783" cy="155129"/>
          </a:xfrm>
          <a:prstGeom prst="rect">
            <a:avLst/>
          </a:prstGeom>
        </p:spPr>
      </p:pic>
      <p:pic>
        <p:nvPicPr>
          <p:cNvPr id="21" name="Afbeelding 20">
            <a:extLst>
              <a:ext uri="{FF2B5EF4-FFF2-40B4-BE49-F238E27FC236}">
                <a16:creationId xmlns:a16="http://schemas.microsoft.com/office/drawing/2014/main" id="{C6AF20AF-88BE-4A0D-B33C-CB81D6058E4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26" t="91618" r="10623" b="4629"/>
          <a:stretch/>
        </p:blipFill>
        <p:spPr>
          <a:xfrm>
            <a:off x="4158193" y="3762279"/>
            <a:ext cx="582530" cy="130381"/>
          </a:xfrm>
          <a:prstGeom prst="rect">
            <a:avLst/>
          </a:prstGeom>
        </p:spPr>
      </p:pic>
      <p:pic>
        <p:nvPicPr>
          <p:cNvPr id="22" name="Afbeelding 21">
            <a:extLst>
              <a:ext uri="{FF2B5EF4-FFF2-40B4-BE49-F238E27FC236}">
                <a16:creationId xmlns:a16="http://schemas.microsoft.com/office/drawing/2014/main" id="{5DC4F3ED-B443-4DC2-980A-4CA7F6AECD3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15" t="1041" r="79362" b="93294"/>
          <a:stretch/>
        </p:blipFill>
        <p:spPr>
          <a:xfrm>
            <a:off x="2408879" y="3116647"/>
            <a:ext cx="103448" cy="196851"/>
          </a:xfrm>
          <a:prstGeom prst="rect">
            <a:avLst/>
          </a:prstGeom>
        </p:spPr>
      </p:pic>
      <p:pic>
        <p:nvPicPr>
          <p:cNvPr id="28" name="Afbeelding 27">
            <a:extLst>
              <a:ext uri="{FF2B5EF4-FFF2-40B4-BE49-F238E27FC236}">
                <a16:creationId xmlns:a16="http://schemas.microsoft.com/office/drawing/2014/main" id="{DFC3EFB4-A1C9-4F90-A865-4D30A248195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1" t="902" r="92405" b="93031"/>
          <a:stretch/>
        </p:blipFill>
        <p:spPr>
          <a:xfrm>
            <a:off x="107345" y="3121029"/>
            <a:ext cx="135723" cy="167068"/>
          </a:xfrm>
          <a:prstGeom prst="rect">
            <a:avLst/>
          </a:prstGeom>
        </p:spPr>
      </p:pic>
      <p:pic>
        <p:nvPicPr>
          <p:cNvPr id="29" name="Afbeelding 28">
            <a:extLst>
              <a:ext uri="{FF2B5EF4-FFF2-40B4-BE49-F238E27FC236}">
                <a16:creationId xmlns:a16="http://schemas.microsoft.com/office/drawing/2014/main" id="{284D5A94-8501-4803-8C06-D1E6F351EEF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15" t="1041" r="79362" b="93294"/>
          <a:stretch/>
        </p:blipFill>
        <p:spPr>
          <a:xfrm>
            <a:off x="5448421" y="3116645"/>
            <a:ext cx="103448" cy="196851"/>
          </a:xfrm>
          <a:prstGeom prst="rect">
            <a:avLst/>
          </a:prstGeom>
        </p:spPr>
      </p:pic>
      <p:pic>
        <p:nvPicPr>
          <p:cNvPr id="30" name="Afbeelding 29">
            <a:extLst>
              <a:ext uri="{FF2B5EF4-FFF2-40B4-BE49-F238E27FC236}">
                <a16:creationId xmlns:a16="http://schemas.microsoft.com/office/drawing/2014/main" id="{4695F58F-15F5-4A66-850A-41FD2251F3A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1" t="902" r="92405" b="93031"/>
          <a:stretch/>
        </p:blipFill>
        <p:spPr>
          <a:xfrm>
            <a:off x="3146887" y="3121027"/>
            <a:ext cx="135723" cy="167068"/>
          </a:xfrm>
          <a:prstGeom prst="rect">
            <a:avLst/>
          </a:prstGeom>
        </p:spPr>
      </p:pic>
      <p:pic>
        <p:nvPicPr>
          <p:cNvPr id="31" name="Afbeelding 30">
            <a:extLst>
              <a:ext uri="{FF2B5EF4-FFF2-40B4-BE49-F238E27FC236}">
                <a16:creationId xmlns:a16="http://schemas.microsoft.com/office/drawing/2014/main" id="{C07C667A-5460-4A3F-BA27-9C9397FE34A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15" t="1041" r="79362" b="93294"/>
          <a:stretch/>
        </p:blipFill>
        <p:spPr>
          <a:xfrm>
            <a:off x="5448420" y="4962385"/>
            <a:ext cx="103448" cy="196851"/>
          </a:xfrm>
          <a:prstGeom prst="rect">
            <a:avLst/>
          </a:prstGeom>
        </p:spPr>
      </p:pic>
      <p:pic>
        <p:nvPicPr>
          <p:cNvPr id="32" name="Afbeelding 31">
            <a:extLst>
              <a:ext uri="{FF2B5EF4-FFF2-40B4-BE49-F238E27FC236}">
                <a16:creationId xmlns:a16="http://schemas.microsoft.com/office/drawing/2014/main" id="{3820CDA8-6B7A-46E0-ABB4-CAEFB4C59BE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1" t="902" r="92405" b="93031"/>
          <a:stretch/>
        </p:blipFill>
        <p:spPr>
          <a:xfrm>
            <a:off x="3146886" y="4966767"/>
            <a:ext cx="135723" cy="167068"/>
          </a:xfrm>
          <a:prstGeom prst="rect">
            <a:avLst/>
          </a:prstGeom>
        </p:spPr>
      </p:pic>
      <p:pic>
        <p:nvPicPr>
          <p:cNvPr id="33" name="Afbeelding 32">
            <a:extLst>
              <a:ext uri="{FF2B5EF4-FFF2-40B4-BE49-F238E27FC236}">
                <a16:creationId xmlns:a16="http://schemas.microsoft.com/office/drawing/2014/main" id="{E7EF291A-6A50-4EE9-ABFB-9E6AC405BE4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15" t="1041" r="79362" b="93294"/>
          <a:stretch/>
        </p:blipFill>
        <p:spPr>
          <a:xfrm>
            <a:off x="124404" y="4979897"/>
            <a:ext cx="103448" cy="196851"/>
          </a:xfrm>
          <a:prstGeom prst="rect">
            <a:avLst/>
          </a:prstGeom>
        </p:spPr>
      </p:pic>
      <p:pic>
        <p:nvPicPr>
          <p:cNvPr id="34" name="Afbeelding 33">
            <a:extLst>
              <a:ext uri="{FF2B5EF4-FFF2-40B4-BE49-F238E27FC236}">
                <a16:creationId xmlns:a16="http://schemas.microsoft.com/office/drawing/2014/main" id="{4A9DBAF1-0197-4307-B33E-DBD05270A3A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1" t="902" r="92405" b="93031"/>
          <a:stretch/>
        </p:blipFill>
        <p:spPr>
          <a:xfrm>
            <a:off x="2381971" y="4969351"/>
            <a:ext cx="135723" cy="167068"/>
          </a:xfrm>
          <a:prstGeom prst="rect">
            <a:avLst/>
          </a:prstGeom>
        </p:spPr>
      </p:pic>
      <p:pic>
        <p:nvPicPr>
          <p:cNvPr id="36" name="Afbeelding 35">
            <a:extLst>
              <a:ext uri="{FF2B5EF4-FFF2-40B4-BE49-F238E27FC236}">
                <a16:creationId xmlns:a16="http://schemas.microsoft.com/office/drawing/2014/main" id="{73BA1004-D9C0-40D0-B50F-67A3A07ED9A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7" t="1569" r="83466" b="93933"/>
          <a:stretch/>
        </p:blipFill>
        <p:spPr>
          <a:xfrm>
            <a:off x="4339371" y="1769050"/>
            <a:ext cx="104154" cy="130381"/>
          </a:xfrm>
          <a:prstGeom prst="rect">
            <a:avLst/>
          </a:prstGeom>
        </p:spPr>
      </p:pic>
      <p:pic>
        <p:nvPicPr>
          <p:cNvPr id="37" name="Afbeelding 36">
            <a:extLst>
              <a:ext uri="{FF2B5EF4-FFF2-40B4-BE49-F238E27FC236}">
                <a16:creationId xmlns:a16="http://schemas.microsoft.com/office/drawing/2014/main" id="{24E424F1-406B-4E7A-84E0-A78DCCAE392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7" t="1569" r="83466" b="93933"/>
          <a:stretch/>
        </p:blipFill>
        <p:spPr>
          <a:xfrm>
            <a:off x="1192639" y="1769050"/>
            <a:ext cx="104154" cy="130381"/>
          </a:xfrm>
          <a:prstGeom prst="rect">
            <a:avLst/>
          </a:prstGeom>
        </p:spPr>
      </p:pic>
      <p:pic>
        <p:nvPicPr>
          <p:cNvPr id="39" name="Afbeelding 38">
            <a:extLst>
              <a:ext uri="{FF2B5EF4-FFF2-40B4-BE49-F238E27FC236}">
                <a16:creationId xmlns:a16="http://schemas.microsoft.com/office/drawing/2014/main" id="{90636E1D-64F4-49F9-B842-98E4E3F09F9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7" t="1569" r="83466" b="93933"/>
          <a:stretch/>
        </p:blipFill>
        <p:spPr>
          <a:xfrm>
            <a:off x="1192639" y="3521573"/>
            <a:ext cx="104154" cy="130381"/>
          </a:xfrm>
          <a:prstGeom prst="rect">
            <a:avLst/>
          </a:prstGeom>
        </p:spPr>
      </p:pic>
      <p:pic>
        <p:nvPicPr>
          <p:cNvPr id="40" name="Afbeelding 39">
            <a:extLst>
              <a:ext uri="{FF2B5EF4-FFF2-40B4-BE49-F238E27FC236}">
                <a16:creationId xmlns:a16="http://schemas.microsoft.com/office/drawing/2014/main" id="{51BBE1E9-905F-463B-BAF7-ED7DA553D8B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7" t="1569" r="83466" b="93933"/>
          <a:stretch/>
        </p:blipFill>
        <p:spPr>
          <a:xfrm>
            <a:off x="4356303" y="3521941"/>
            <a:ext cx="104154" cy="130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544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1A2B76D7-119B-4159-A5AA-7E1A08764E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00" y="1155600"/>
            <a:ext cx="6400813" cy="4572009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53DAD5DE-0CCE-461E-A168-9E44C4E9EF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589" y="1156710"/>
            <a:ext cx="5486411" cy="4544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4982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 descr="Afbeelding met persoon&#10;&#10;Automatisch gegenereerde beschrijving">
            <a:extLst>
              <a:ext uri="{FF2B5EF4-FFF2-40B4-BE49-F238E27FC236}">
                <a16:creationId xmlns:a16="http://schemas.microsoft.com/office/drawing/2014/main" id="{C53B9914-D5AD-4968-812B-69C3415A4D1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01" t="23635" r="22876" b="23568"/>
          <a:stretch/>
        </p:blipFill>
        <p:spPr>
          <a:xfrm rot="11084654">
            <a:off x="3116008" y="3576816"/>
            <a:ext cx="2511080" cy="1668594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8B620F69-A7D8-423E-B8B8-FEA7F5B88C4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19" t="20889" r="23250" b="20889"/>
          <a:stretch/>
        </p:blipFill>
        <p:spPr>
          <a:xfrm rot="20713329">
            <a:off x="156034" y="3492692"/>
            <a:ext cx="2415433" cy="1840045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6C5EBA66-A72B-452A-A648-7BCA92DB3CA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20" t="26750" r="26234" b="27145"/>
          <a:stretch/>
        </p:blipFill>
        <p:spPr>
          <a:xfrm rot="21395339">
            <a:off x="30430" y="1750600"/>
            <a:ext cx="2481897" cy="1653184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11F8C29A-F974-479B-B069-602184AF2C3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69" t="21087" r="16750" b="20662"/>
          <a:stretch/>
        </p:blipFill>
        <p:spPr>
          <a:xfrm rot="11863059">
            <a:off x="3135384" y="1713069"/>
            <a:ext cx="2382955" cy="1833902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344CCDE5-F17A-4BFC-B318-2AEA782E0C5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14" t="91235" r="80280" b="1997"/>
          <a:stretch/>
        </p:blipFill>
        <p:spPr>
          <a:xfrm>
            <a:off x="1029483" y="2015836"/>
            <a:ext cx="430467" cy="235157"/>
          </a:xfrm>
          <a:prstGeom prst="rect">
            <a:avLst/>
          </a:prstGeom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id="{4FB3928F-A46D-4A9F-B9A8-DADFC48708C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5" t="90991" r="70794" b="4629"/>
          <a:stretch/>
        </p:blipFill>
        <p:spPr>
          <a:xfrm>
            <a:off x="4075816" y="1963914"/>
            <a:ext cx="573929" cy="152187"/>
          </a:xfrm>
          <a:prstGeom prst="rect">
            <a:avLst/>
          </a:prstGeom>
        </p:spPr>
      </p:pic>
      <p:pic>
        <p:nvPicPr>
          <p:cNvPr id="20" name="Afbeelding 19">
            <a:extLst>
              <a:ext uri="{FF2B5EF4-FFF2-40B4-BE49-F238E27FC236}">
                <a16:creationId xmlns:a16="http://schemas.microsoft.com/office/drawing/2014/main" id="{FDF2CC66-5140-4C02-A403-59917736D66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41" t="90906" r="62285" b="4629"/>
          <a:stretch/>
        </p:blipFill>
        <p:spPr>
          <a:xfrm>
            <a:off x="983824" y="3737531"/>
            <a:ext cx="521783" cy="155129"/>
          </a:xfrm>
          <a:prstGeom prst="rect">
            <a:avLst/>
          </a:prstGeom>
        </p:spPr>
      </p:pic>
      <p:pic>
        <p:nvPicPr>
          <p:cNvPr id="21" name="Afbeelding 20">
            <a:extLst>
              <a:ext uri="{FF2B5EF4-FFF2-40B4-BE49-F238E27FC236}">
                <a16:creationId xmlns:a16="http://schemas.microsoft.com/office/drawing/2014/main" id="{C6AF20AF-88BE-4A0D-B33C-CB81D6058E4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26" t="91618" r="10623" b="4629"/>
          <a:stretch/>
        </p:blipFill>
        <p:spPr>
          <a:xfrm>
            <a:off x="4158193" y="3762279"/>
            <a:ext cx="582530" cy="130381"/>
          </a:xfrm>
          <a:prstGeom prst="rect">
            <a:avLst/>
          </a:prstGeom>
        </p:spPr>
      </p:pic>
      <p:pic>
        <p:nvPicPr>
          <p:cNvPr id="22" name="Afbeelding 21">
            <a:extLst>
              <a:ext uri="{FF2B5EF4-FFF2-40B4-BE49-F238E27FC236}">
                <a16:creationId xmlns:a16="http://schemas.microsoft.com/office/drawing/2014/main" id="{5DC4F3ED-B443-4DC2-980A-4CA7F6AECD3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15" t="1041" r="79362" b="93294"/>
          <a:stretch/>
        </p:blipFill>
        <p:spPr>
          <a:xfrm>
            <a:off x="2408879" y="3116647"/>
            <a:ext cx="103448" cy="196851"/>
          </a:xfrm>
          <a:prstGeom prst="rect">
            <a:avLst/>
          </a:prstGeom>
        </p:spPr>
      </p:pic>
      <p:pic>
        <p:nvPicPr>
          <p:cNvPr id="28" name="Afbeelding 27">
            <a:extLst>
              <a:ext uri="{FF2B5EF4-FFF2-40B4-BE49-F238E27FC236}">
                <a16:creationId xmlns:a16="http://schemas.microsoft.com/office/drawing/2014/main" id="{DFC3EFB4-A1C9-4F90-A865-4D30A248195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1" t="902" r="92405" b="93031"/>
          <a:stretch/>
        </p:blipFill>
        <p:spPr>
          <a:xfrm>
            <a:off x="107345" y="3121029"/>
            <a:ext cx="135723" cy="167068"/>
          </a:xfrm>
          <a:prstGeom prst="rect">
            <a:avLst/>
          </a:prstGeom>
        </p:spPr>
      </p:pic>
      <p:pic>
        <p:nvPicPr>
          <p:cNvPr id="29" name="Afbeelding 28">
            <a:extLst>
              <a:ext uri="{FF2B5EF4-FFF2-40B4-BE49-F238E27FC236}">
                <a16:creationId xmlns:a16="http://schemas.microsoft.com/office/drawing/2014/main" id="{284D5A94-8501-4803-8C06-D1E6F351EEF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15" t="1041" r="79362" b="93294"/>
          <a:stretch/>
        </p:blipFill>
        <p:spPr>
          <a:xfrm>
            <a:off x="5448421" y="3116645"/>
            <a:ext cx="103448" cy="196851"/>
          </a:xfrm>
          <a:prstGeom prst="rect">
            <a:avLst/>
          </a:prstGeom>
        </p:spPr>
      </p:pic>
      <p:pic>
        <p:nvPicPr>
          <p:cNvPr id="30" name="Afbeelding 29">
            <a:extLst>
              <a:ext uri="{FF2B5EF4-FFF2-40B4-BE49-F238E27FC236}">
                <a16:creationId xmlns:a16="http://schemas.microsoft.com/office/drawing/2014/main" id="{4695F58F-15F5-4A66-850A-41FD2251F3A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1" t="902" r="92405" b="93031"/>
          <a:stretch/>
        </p:blipFill>
        <p:spPr>
          <a:xfrm>
            <a:off x="3146887" y="3121027"/>
            <a:ext cx="135723" cy="167068"/>
          </a:xfrm>
          <a:prstGeom prst="rect">
            <a:avLst/>
          </a:prstGeom>
        </p:spPr>
      </p:pic>
      <p:pic>
        <p:nvPicPr>
          <p:cNvPr id="31" name="Afbeelding 30">
            <a:extLst>
              <a:ext uri="{FF2B5EF4-FFF2-40B4-BE49-F238E27FC236}">
                <a16:creationId xmlns:a16="http://schemas.microsoft.com/office/drawing/2014/main" id="{C07C667A-5460-4A3F-BA27-9C9397FE34A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15" t="1041" r="79362" b="93294"/>
          <a:stretch/>
        </p:blipFill>
        <p:spPr>
          <a:xfrm>
            <a:off x="5448420" y="4962385"/>
            <a:ext cx="103448" cy="196851"/>
          </a:xfrm>
          <a:prstGeom prst="rect">
            <a:avLst/>
          </a:prstGeom>
        </p:spPr>
      </p:pic>
      <p:pic>
        <p:nvPicPr>
          <p:cNvPr id="32" name="Afbeelding 31">
            <a:extLst>
              <a:ext uri="{FF2B5EF4-FFF2-40B4-BE49-F238E27FC236}">
                <a16:creationId xmlns:a16="http://schemas.microsoft.com/office/drawing/2014/main" id="{3820CDA8-6B7A-46E0-ABB4-CAEFB4C59BE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1" t="902" r="92405" b="93031"/>
          <a:stretch/>
        </p:blipFill>
        <p:spPr>
          <a:xfrm>
            <a:off x="3146886" y="4966767"/>
            <a:ext cx="135723" cy="167068"/>
          </a:xfrm>
          <a:prstGeom prst="rect">
            <a:avLst/>
          </a:prstGeom>
        </p:spPr>
      </p:pic>
      <p:pic>
        <p:nvPicPr>
          <p:cNvPr id="33" name="Afbeelding 32">
            <a:extLst>
              <a:ext uri="{FF2B5EF4-FFF2-40B4-BE49-F238E27FC236}">
                <a16:creationId xmlns:a16="http://schemas.microsoft.com/office/drawing/2014/main" id="{E7EF291A-6A50-4EE9-ABFB-9E6AC405BE4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15" t="1041" r="79362" b="93294"/>
          <a:stretch/>
        </p:blipFill>
        <p:spPr>
          <a:xfrm>
            <a:off x="124404" y="4979897"/>
            <a:ext cx="103448" cy="196851"/>
          </a:xfrm>
          <a:prstGeom prst="rect">
            <a:avLst/>
          </a:prstGeom>
        </p:spPr>
      </p:pic>
      <p:pic>
        <p:nvPicPr>
          <p:cNvPr id="34" name="Afbeelding 33">
            <a:extLst>
              <a:ext uri="{FF2B5EF4-FFF2-40B4-BE49-F238E27FC236}">
                <a16:creationId xmlns:a16="http://schemas.microsoft.com/office/drawing/2014/main" id="{4A9DBAF1-0197-4307-B33E-DBD05270A3A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1" t="902" r="92405" b="93031"/>
          <a:stretch/>
        </p:blipFill>
        <p:spPr>
          <a:xfrm>
            <a:off x="2381971" y="4969351"/>
            <a:ext cx="135723" cy="167068"/>
          </a:xfrm>
          <a:prstGeom prst="rect">
            <a:avLst/>
          </a:prstGeom>
        </p:spPr>
      </p:pic>
      <p:pic>
        <p:nvPicPr>
          <p:cNvPr id="36" name="Afbeelding 35">
            <a:extLst>
              <a:ext uri="{FF2B5EF4-FFF2-40B4-BE49-F238E27FC236}">
                <a16:creationId xmlns:a16="http://schemas.microsoft.com/office/drawing/2014/main" id="{73BA1004-D9C0-40D0-B50F-67A3A07ED9A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7" t="1569" r="83466" b="93933"/>
          <a:stretch/>
        </p:blipFill>
        <p:spPr>
          <a:xfrm>
            <a:off x="4339371" y="1769050"/>
            <a:ext cx="104154" cy="130381"/>
          </a:xfrm>
          <a:prstGeom prst="rect">
            <a:avLst/>
          </a:prstGeom>
        </p:spPr>
      </p:pic>
      <p:pic>
        <p:nvPicPr>
          <p:cNvPr id="37" name="Afbeelding 36">
            <a:extLst>
              <a:ext uri="{FF2B5EF4-FFF2-40B4-BE49-F238E27FC236}">
                <a16:creationId xmlns:a16="http://schemas.microsoft.com/office/drawing/2014/main" id="{24E424F1-406B-4E7A-84E0-A78DCCAE392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7" t="1569" r="83466" b="93933"/>
          <a:stretch/>
        </p:blipFill>
        <p:spPr>
          <a:xfrm>
            <a:off x="1192639" y="1769050"/>
            <a:ext cx="104154" cy="130381"/>
          </a:xfrm>
          <a:prstGeom prst="rect">
            <a:avLst/>
          </a:prstGeom>
        </p:spPr>
      </p:pic>
      <p:pic>
        <p:nvPicPr>
          <p:cNvPr id="39" name="Afbeelding 38">
            <a:extLst>
              <a:ext uri="{FF2B5EF4-FFF2-40B4-BE49-F238E27FC236}">
                <a16:creationId xmlns:a16="http://schemas.microsoft.com/office/drawing/2014/main" id="{90636E1D-64F4-49F9-B842-98E4E3F09F9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7" t="1569" r="83466" b="93933"/>
          <a:stretch/>
        </p:blipFill>
        <p:spPr>
          <a:xfrm>
            <a:off x="1192639" y="3521573"/>
            <a:ext cx="104154" cy="130381"/>
          </a:xfrm>
          <a:prstGeom prst="rect">
            <a:avLst/>
          </a:prstGeom>
        </p:spPr>
      </p:pic>
      <p:pic>
        <p:nvPicPr>
          <p:cNvPr id="40" name="Afbeelding 39">
            <a:extLst>
              <a:ext uri="{FF2B5EF4-FFF2-40B4-BE49-F238E27FC236}">
                <a16:creationId xmlns:a16="http://schemas.microsoft.com/office/drawing/2014/main" id="{51BBE1E9-905F-463B-BAF7-ED7DA553D8B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7" t="1569" r="83466" b="93933"/>
          <a:stretch/>
        </p:blipFill>
        <p:spPr>
          <a:xfrm>
            <a:off x="4356303" y="3521941"/>
            <a:ext cx="104154" cy="130381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069DD1CB-D1EA-47DD-AEF2-A2767DCF036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1" r="8504"/>
          <a:stretch/>
        </p:blipFill>
        <p:spPr>
          <a:xfrm>
            <a:off x="5680652" y="1784209"/>
            <a:ext cx="6511348" cy="3474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8966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61310EC5-8929-4C1D-A19F-A2A217DC30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00" y="1155600"/>
            <a:ext cx="6400813" cy="4572009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DD866194-64F6-426C-A03C-257E75DFEF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589" y="1156709"/>
            <a:ext cx="5486411" cy="4544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3972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Afbeelding met microfoon&#10;&#10;Automatisch gegenereerde beschrijving">
            <a:extLst>
              <a:ext uri="{FF2B5EF4-FFF2-40B4-BE49-F238E27FC236}">
                <a16:creationId xmlns:a16="http://schemas.microsoft.com/office/drawing/2014/main" id="{E4F69AF2-2756-4BE4-91D9-D01B4B4E3A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20" t="20889" r="24125" b="19078"/>
          <a:stretch/>
        </p:blipFill>
        <p:spPr>
          <a:xfrm rot="12041750">
            <a:off x="3206972" y="1659660"/>
            <a:ext cx="2402815" cy="1897280"/>
          </a:xfrm>
          <a:prstGeom prst="rect">
            <a:avLst/>
          </a:prstGeom>
        </p:spPr>
      </p:pic>
      <p:pic>
        <p:nvPicPr>
          <p:cNvPr id="8" name="Afbeelding 7" descr="Afbeelding met microfoon&#10;&#10;Automatisch gegenereerde beschrijving">
            <a:extLst>
              <a:ext uri="{FF2B5EF4-FFF2-40B4-BE49-F238E27FC236}">
                <a16:creationId xmlns:a16="http://schemas.microsoft.com/office/drawing/2014/main" id="{4E2E9885-1558-4AF7-8013-58AE2953F15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85" t="23363" r="21758" b="21905"/>
          <a:stretch/>
        </p:blipFill>
        <p:spPr>
          <a:xfrm rot="10800000">
            <a:off x="3146886" y="3491795"/>
            <a:ext cx="2568794" cy="1727709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986E2334-27A2-4D23-9E1E-3039018C191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15" t="19663" r="23207" b="20964"/>
          <a:stretch/>
        </p:blipFill>
        <p:spPr>
          <a:xfrm rot="20650635">
            <a:off x="138039" y="3475444"/>
            <a:ext cx="2408432" cy="1876426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193DB234-1828-46B4-8041-6643358CC7D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33" t="22185" r="22375" b="24141"/>
          <a:stretch/>
        </p:blipFill>
        <p:spPr>
          <a:xfrm rot="21325679">
            <a:off x="47296" y="1614635"/>
            <a:ext cx="2537094" cy="1696310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344CCDE5-F17A-4BFC-B318-2AEA782E0C5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14" t="91235" r="80280" b="1997"/>
          <a:stretch/>
        </p:blipFill>
        <p:spPr>
          <a:xfrm>
            <a:off x="1029483" y="2015836"/>
            <a:ext cx="430467" cy="235157"/>
          </a:xfrm>
          <a:prstGeom prst="rect">
            <a:avLst/>
          </a:prstGeom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id="{4FB3928F-A46D-4A9F-B9A8-DADFC48708C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5" t="90991" r="70794" b="4629"/>
          <a:stretch/>
        </p:blipFill>
        <p:spPr>
          <a:xfrm>
            <a:off x="4075816" y="1963914"/>
            <a:ext cx="573929" cy="152187"/>
          </a:xfrm>
          <a:prstGeom prst="rect">
            <a:avLst/>
          </a:prstGeom>
        </p:spPr>
      </p:pic>
      <p:pic>
        <p:nvPicPr>
          <p:cNvPr id="20" name="Afbeelding 19">
            <a:extLst>
              <a:ext uri="{FF2B5EF4-FFF2-40B4-BE49-F238E27FC236}">
                <a16:creationId xmlns:a16="http://schemas.microsoft.com/office/drawing/2014/main" id="{FDF2CC66-5140-4C02-A403-59917736D66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41" t="90906" r="62285" b="4629"/>
          <a:stretch/>
        </p:blipFill>
        <p:spPr>
          <a:xfrm>
            <a:off x="983824" y="3737531"/>
            <a:ext cx="521783" cy="155129"/>
          </a:xfrm>
          <a:prstGeom prst="rect">
            <a:avLst/>
          </a:prstGeom>
        </p:spPr>
      </p:pic>
      <p:pic>
        <p:nvPicPr>
          <p:cNvPr id="21" name="Afbeelding 20">
            <a:extLst>
              <a:ext uri="{FF2B5EF4-FFF2-40B4-BE49-F238E27FC236}">
                <a16:creationId xmlns:a16="http://schemas.microsoft.com/office/drawing/2014/main" id="{C6AF20AF-88BE-4A0D-B33C-CB81D6058E4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26" t="91618" r="10623" b="4629"/>
          <a:stretch/>
        </p:blipFill>
        <p:spPr>
          <a:xfrm>
            <a:off x="4158193" y="3762279"/>
            <a:ext cx="582530" cy="130381"/>
          </a:xfrm>
          <a:prstGeom prst="rect">
            <a:avLst/>
          </a:prstGeom>
        </p:spPr>
      </p:pic>
      <p:pic>
        <p:nvPicPr>
          <p:cNvPr id="22" name="Afbeelding 21">
            <a:extLst>
              <a:ext uri="{FF2B5EF4-FFF2-40B4-BE49-F238E27FC236}">
                <a16:creationId xmlns:a16="http://schemas.microsoft.com/office/drawing/2014/main" id="{5DC4F3ED-B443-4DC2-980A-4CA7F6AECD3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15" t="1041" r="79362" b="93294"/>
          <a:stretch/>
        </p:blipFill>
        <p:spPr>
          <a:xfrm>
            <a:off x="2408879" y="3116647"/>
            <a:ext cx="103448" cy="196851"/>
          </a:xfrm>
          <a:prstGeom prst="rect">
            <a:avLst/>
          </a:prstGeom>
        </p:spPr>
      </p:pic>
      <p:pic>
        <p:nvPicPr>
          <p:cNvPr id="28" name="Afbeelding 27">
            <a:extLst>
              <a:ext uri="{FF2B5EF4-FFF2-40B4-BE49-F238E27FC236}">
                <a16:creationId xmlns:a16="http://schemas.microsoft.com/office/drawing/2014/main" id="{DFC3EFB4-A1C9-4F90-A865-4D30A248195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1" t="902" r="92405" b="93031"/>
          <a:stretch/>
        </p:blipFill>
        <p:spPr>
          <a:xfrm>
            <a:off x="107345" y="3121029"/>
            <a:ext cx="135723" cy="167068"/>
          </a:xfrm>
          <a:prstGeom prst="rect">
            <a:avLst/>
          </a:prstGeom>
        </p:spPr>
      </p:pic>
      <p:pic>
        <p:nvPicPr>
          <p:cNvPr id="29" name="Afbeelding 28">
            <a:extLst>
              <a:ext uri="{FF2B5EF4-FFF2-40B4-BE49-F238E27FC236}">
                <a16:creationId xmlns:a16="http://schemas.microsoft.com/office/drawing/2014/main" id="{284D5A94-8501-4803-8C06-D1E6F351EEF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15" t="1041" r="79362" b="93294"/>
          <a:stretch/>
        </p:blipFill>
        <p:spPr>
          <a:xfrm>
            <a:off x="5448421" y="3116645"/>
            <a:ext cx="103448" cy="196851"/>
          </a:xfrm>
          <a:prstGeom prst="rect">
            <a:avLst/>
          </a:prstGeom>
        </p:spPr>
      </p:pic>
      <p:pic>
        <p:nvPicPr>
          <p:cNvPr id="30" name="Afbeelding 29">
            <a:extLst>
              <a:ext uri="{FF2B5EF4-FFF2-40B4-BE49-F238E27FC236}">
                <a16:creationId xmlns:a16="http://schemas.microsoft.com/office/drawing/2014/main" id="{4695F58F-15F5-4A66-850A-41FD2251F3A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1" t="902" r="92405" b="93031"/>
          <a:stretch/>
        </p:blipFill>
        <p:spPr>
          <a:xfrm>
            <a:off x="3146887" y="3121027"/>
            <a:ext cx="135723" cy="167068"/>
          </a:xfrm>
          <a:prstGeom prst="rect">
            <a:avLst/>
          </a:prstGeom>
        </p:spPr>
      </p:pic>
      <p:pic>
        <p:nvPicPr>
          <p:cNvPr id="31" name="Afbeelding 30">
            <a:extLst>
              <a:ext uri="{FF2B5EF4-FFF2-40B4-BE49-F238E27FC236}">
                <a16:creationId xmlns:a16="http://schemas.microsoft.com/office/drawing/2014/main" id="{C07C667A-5460-4A3F-BA27-9C9397FE34A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15" t="1041" r="79362" b="93294"/>
          <a:stretch/>
        </p:blipFill>
        <p:spPr>
          <a:xfrm>
            <a:off x="5448420" y="4962385"/>
            <a:ext cx="103448" cy="196851"/>
          </a:xfrm>
          <a:prstGeom prst="rect">
            <a:avLst/>
          </a:prstGeom>
        </p:spPr>
      </p:pic>
      <p:pic>
        <p:nvPicPr>
          <p:cNvPr id="32" name="Afbeelding 31">
            <a:extLst>
              <a:ext uri="{FF2B5EF4-FFF2-40B4-BE49-F238E27FC236}">
                <a16:creationId xmlns:a16="http://schemas.microsoft.com/office/drawing/2014/main" id="{3820CDA8-6B7A-46E0-ABB4-CAEFB4C59BE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1" t="902" r="92405" b="93031"/>
          <a:stretch/>
        </p:blipFill>
        <p:spPr>
          <a:xfrm>
            <a:off x="3146886" y="4966767"/>
            <a:ext cx="135723" cy="167068"/>
          </a:xfrm>
          <a:prstGeom prst="rect">
            <a:avLst/>
          </a:prstGeom>
        </p:spPr>
      </p:pic>
      <p:pic>
        <p:nvPicPr>
          <p:cNvPr id="33" name="Afbeelding 32">
            <a:extLst>
              <a:ext uri="{FF2B5EF4-FFF2-40B4-BE49-F238E27FC236}">
                <a16:creationId xmlns:a16="http://schemas.microsoft.com/office/drawing/2014/main" id="{E7EF291A-6A50-4EE9-ABFB-9E6AC405BE4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15" t="1041" r="79362" b="93294"/>
          <a:stretch/>
        </p:blipFill>
        <p:spPr>
          <a:xfrm>
            <a:off x="124404" y="4979897"/>
            <a:ext cx="103448" cy="196851"/>
          </a:xfrm>
          <a:prstGeom prst="rect">
            <a:avLst/>
          </a:prstGeom>
        </p:spPr>
      </p:pic>
      <p:pic>
        <p:nvPicPr>
          <p:cNvPr id="34" name="Afbeelding 33">
            <a:extLst>
              <a:ext uri="{FF2B5EF4-FFF2-40B4-BE49-F238E27FC236}">
                <a16:creationId xmlns:a16="http://schemas.microsoft.com/office/drawing/2014/main" id="{4A9DBAF1-0197-4307-B33E-DBD05270A3A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1" t="902" r="92405" b="93031"/>
          <a:stretch/>
        </p:blipFill>
        <p:spPr>
          <a:xfrm>
            <a:off x="2381971" y="4969351"/>
            <a:ext cx="135723" cy="167068"/>
          </a:xfrm>
          <a:prstGeom prst="rect">
            <a:avLst/>
          </a:prstGeom>
        </p:spPr>
      </p:pic>
      <p:pic>
        <p:nvPicPr>
          <p:cNvPr id="36" name="Afbeelding 35">
            <a:extLst>
              <a:ext uri="{FF2B5EF4-FFF2-40B4-BE49-F238E27FC236}">
                <a16:creationId xmlns:a16="http://schemas.microsoft.com/office/drawing/2014/main" id="{73BA1004-D9C0-40D0-B50F-67A3A07ED9A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7" t="1569" r="83466" b="93933"/>
          <a:stretch/>
        </p:blipFill>
        <p:spPr>
          <a:xfrm>
            <a:off x="4339371" y="1769050"/>
            <a:ext cx="104154" cy="130381"/>
          </a:xfrm>
          <a:prstGeom prst="rect">
            <a:avLst/>
          </a:prstGeom>
        </p:spPr>
      </p:pic>
      <p:pic>
        <p:nvPicPr>
          <p:cNvPr id="37" name="Afbeelding 36">
            <a:extLst>
              <a:ext uri="{FF2B5EF4-FFF2-40B4-BE49-F238E27FC236}">
                <a16:creationId xmlns:a16="http://schemas.microsoft.com/office/drawing/2014/main" id="{24E424F1-406B-4E7A-84E0-A78DCCAE392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7" t="1569" r="83466" b="93933"/>
          <a:stretch/>
        </p:blipFill>
        <p:spPr>
          <a:xfrm>
            <a:off x="1192639" y="1769050"/>
            <a:ext cx="104154" cy="130381"/>
          </a:xfrm>
          <a:prstGeom prst="rect">
            <a:avLst/>
          </a:prstGeom>
        </p:spPr>
      </p:pic>
      <p:pic>
        <p:nvPicPr>
          <p:cNvPr id="39" name="Afbeelding 38">
            <a:extLst>
              <a:ext uri="{FF2B5EF4-FFF2-40B4-BE49-F238E27FC236}">
                <a16:creationId xmlns:a16="http://schemas.microsoft.com/office/drawing/2014/main" id="{90636E1D-64F4-49F9-B842-98E4E3F09F9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7" t="1569" r="83466" b="93933"/>
          <a:stretch/>
        </p:blipFill>
        <p:spPr>
          <a:xfrm>
            <a:off x="1192639" y="3521573"/>
            <a:ext cx="104154" cy="130381"/>
          </a:xfrm>
          <a:prstGeom prst="rect">
            <a:avLst/>
          </a:prstGeom>
        </p:spPr>
      </p:pic>
      <p:pic>
        <p:nvPicPr>
          <p:cNvPr id="40" name="Afbeelding 39">
            <a:extLst>
              <a:ext uri="{FF2B5EF4-FFF2-40B4-BE49-F238E27FC236}">
                <a16:creationId xmlns:a16="http://schemas.microsoft.com/office/drawing/2014/main" id="{51BBE1E9-905F-463B-BAF7-ED7DA553D8B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7" t="1569" r="83466" b="93933"/>
          <a:stretch/>
        </p:blipFill>
        <p:spPr>
          <a:xfrm>
            <a:off x="4356303" y="3521941"/>
            <a:ext cx="104154" cy="130381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9090CD20-838C-4D27-99EA-01C55C34A6CB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3" r="8249"/>
          <a:stretch/>
        </p:blipFill>
        <p:spPr>
          <a:xfrm>
            <a:off x="5975057" y="1707435"/>
            <a:ext cx="6152140" cy="3212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9415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908C85AD-244E-4B83-92C0-C77D325CE9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00" y="1155600"/>
            <a:ext cx="6400813" cy="4572009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31F51CAD-D16B-4226-B84A-650B77E238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589" y="1156710"/>
            <a:ext cx="5486411" cy="4544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2224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E57D78D5-963A-4C05-A5A1-747A649132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15" t="23364" r="22727" b="23407"/>
          <a:stretch/>
        </p:blipFill>
        <p:spPr>
          <a:xfrm rot="10800000">
            <a:off x="3213158" y="3737531"/>
            <a:ext cx="2356580" cy="1566359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3FB1FC4C-7F2A-4480-8B39-90594008D5D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70" t="21805" r="24057" b="19972"/>
          <a:stretch/>
        </p:blipFill>
        <p:spPr>
          <a:xfrm rot="12114597">
            <a:off x="3171136" y="1725304"/>
            <a:ext cx="2394494" cy="1840077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C8FFA411-80FA-4589-BC1D-9571C9FDA85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47" t="26299" r="26375" b="27757"/>
          <a:stretch/>
        </p:blipFill>
        <p:spPr>
          <a:xfrm rot="21278144">
            <a:off x="185334" y="1741336"/>
            <a:ext cx="2335420" cy="1588974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9C196066-05A6-45FA-A8B7-973DFD34F7C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76" t="20889" r="23250" b="20889"/>
          <a:stretch/>
        </p:blipFill>
        <p:spPr>
          <a:xfrm rot="20674463">
            <a:off x="193679" y="3500386"/>
            <a:ext cx="2394539" cy="1840045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344CCDE5-F17A-4BFC-B318-2AEA782E0C5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14" t="91235" r="80280" b="1997"/>
          <a:stretch/>
        </p:blipFill>
        <p:spPr>
          <a:xfrm>
            <a:off x="1029483" y="2015836"/>
            <a:ext cx="430467" cy="235157"/>
          </a:xfrm>
          <a:prstGeom prst="rect">
            <a:avLst/>
          </a:prstGeom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id="{4FB3928F-A46D-4A9F-B9A8-DADFC48708C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5" t="90991" r="70794" b="4629"/>
          <a:stretch/>
        </p:blipFill>
        <p:spPr>
          <a:xfrm>
            <a:off x="4075816" y="1963914"/>
            <a:ext cx="573929" cy="152187"/>
          </a:xfrm>
          <a:prstGeom prst="rect">
            <a:avLst/>
          </a:prstGeom>
        </p:spPr>
      </p:pic>
      <p:pic>
        <p:nvPicPr>
          <p:cNvPr id="20" name="Afbeelding 19">
            <a:extLst>
              <a:ext uri="{FF2B5EF4-FFF2-40B4-BE49-F238E27FC236}">
                <a16:creationId xmlns:a16="http://schemas.microsoft.com/office/drawing/2014/main" id="{FDF2CC66-5140-4C02-A403-59917736D66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41" t="90906" r="62285" b="4629"/>
          <a:stretch/>
        </p:blipFill>
        <p:spPr>
          <a:xfrm>
            <a:off x="983824" y="3737531"/>
            <a:ext cx="521783" cy="155129"/>
          </a:xfrm>
          <a:prstGeom prst="rect">
            <a:avLst/>
          </a:prstGeom>
        </p:spPr>
      </p:pic>
      <p:pic>
        <p:nvPicPr>
          <p:cNvPr id="21" name="Afbeelding 20">
            <a:extLst>
              <a:ext uri="{FF2B5EF4-FFF2-40B4-BE49-F238E27FC236}">
                <a16:creationId xmlns:a16="http://schemas.microsoft.com/office/drawing/2014/main" id="{C6AF20AF-88BE-4A0D-B33C-CB81D6058E4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26" t="91618" r="10623" b="4629"/>
          <a:stretch/>
        </p:blipFill>
        <p:spPr>
          <a:xfrm>
            <a:off x="4158193" y="3762279"/>
            <a:ext cx="582530" cy="130381"/>
          </a:xfrm>
          <a:prstGeom prst="rect">
            <a:avLst/>
          </a:prstGeom>
        </p:spPr>
      </p:pic>
      <p:pic>
        <p:nvPicPr>
          <p:cNvPr id="22" name="Afbeelding 21">
            <a:extLst>
              <a:ext uri="{FF2B5EF4-FFF2-40B4-BE49-F238E27FC236}">
                <a16:creationId xmlns:a16="http://schemas.microsoft.com/office/drawing/2014/main" id="{5DC4F3ED-B443-4DC2-980A-4CA7F6AECD3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15" t="1041" r="79362" b="93294"/>
          <a:stretch/>
        </p:blipFill>
        <p:spPr>
          <a:xfrm>
            <a:off x="2408879" y="3116647"/>
            <a:ext cx="103448" cy="196851"/>
          </a:xfrm>
          <a:prstGeom prst="rect">
            <a:avLst/>
          </a:prstGeom>
        </p:spPr>
      </p:pic>
      <p:pic>
        <p:nvPicPr>
          <p:cNvPr id="28" name="Afbeelding 27">
            <a:extLst>
              <a:ext uri="{FF2B5EF4-FFF2-40B4-BE49-F238E27FC236}">
                <a16:creationId xmlns:a16="http://schemas.microsoft.com/office/drawing/2014/main" id="{DFC3EFB4-A1C9-4F90-A865-4D30A248195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1" t="902" r="92405" b="93031"/>
          <a:stretch/>
        </p:blipFill>
        <p:spPr>
          <a:xfrm>
            <a:off x="107345" y="3121029"/>
            <a:ext cx="135723" cy="167068"/>
          </a:xfrm>
          <a:prstGeom prst="rect">
            <a:avLst/>
          </a:prstGeom>
        </p:spPr>
      </p:pic>
      <p:pic>
        <p:nvPicPr>
          <p:cNvPr id="29" name="Afbeelding 28">
            <a:extLst>
              <a:ext uri="{FF2B5EF4-FFF2-40B4-BE49-F238E27FC236}">
                <a16:creationId xmlns:a16="http://schemas.microsoft.com/office/drawing/2014/main" id="{284D5A94-8501-4803-8C06-D1E6F351EEF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15" t="1041" r="79362" b="93294"/>
          <a:stretch/>
        </p:blipFill>
        <p:spPr>
          <a:xfrm>
            <a:off x="5448421" y="3116645"/>
            <a:ext cx="103448" cy="196851"/>
          </a:xfrm>
          <a:prstGeom prst="rect">
            <a:avLst/>
          </a:prstGeom>
        </p:spPr>
      </p:pic>
      <p:pic>
        <p:nvPicPr>
          <p:cNvPr id="30" name="Afbeelding 29">
            <a:extLst>
              <a:ext uri="{FF2B5EF4-FFF2-40B4-BE49-F238E27FC236}">
                <a16:creationId xmlns:a16="http://schemas.microsoft.com/office/drawing/2014/main" id="{4695F58F-15F5-4A66-850A-41FD2251F3A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1" t="902" r="92405" b="93031"/>
          <a:stretch/>
        </p:blipFill>
        <p:spPr>
          <a:xfrm>
            <a:off x="3146887" y="3121027"/>
            <a:ext cx="135723" cy="167068"/>
          </a:xfrm>
          <a:prstGeom prst="rect">
            <a:avLst/>
          </a:prstGeom>
        </p:spPr>
      </p:pic>
      <p:pic>
        <p:nvPicPr>
          <p:cNvPr id="31" name="Afbeelding 30">
            <a:extLst>
              <a:ext uri="{FF2B5EF4-FFF2-40B4-BE49-F238E27FC236}">
                <a16:creationId xmlns:a16="http://schemas.microsoft.com/office/drawing/2014/main" id="{C07C667A-5460-4A3F-BA27-9C9397FE34A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15" t="1041" r="79362" b="93294"/>
          <a:stretch/>
        </p:blipFill>
        <p:spPr>
          <a:xfrm>
            <a:off x="5448420" y="4962385"/>
            <a:ext cx="103448" cy="196851"/>
          </a:xfrm>
          <a:prstGeom prst="rect">
            <a:avLst/>
          </a:prstGeom>
        </p:spPr>
      </p:pic>
      <p:pic>
        <p:nvPicPr>
          <p:cNvPr id="32" name="Afbeelding 31">
            <a:extLst>
              <a:ext uri="{FF2B5EF4-FFF2-40B4-BE49-F238E27FC236}">
                <a16:creationId xmlns:a16="http://schemas.microsoft.com/office/drawing/2014/main" id="{3820CDA8-6B7A-46E0-ABB4-CAEFB4C59BE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1" t="902" r="92405" b="93031"/>
          <a:stretch/>
        </p:blipFill>
        <p:spPr>
          <a:xfrm>
            <a:off x="3146886" y="4966767"/>
            <a:ext cx="135723" cy="167068"/>
          </a:xfrm>
          <a:prstGeom prst="rect">
            <a:avLst/>
          </a:prstGeom>
        </p:spPr>
      </p:pic>
      <p:pic>
        <p:nvPicPr>
          <p:cNvPr id="33" name="Afbeelding 32">
            <a:extLst>
              <a:ext uri="{FF2B5EF4-FFF2-40B4-BE49-F238E27FC236}">
                <a16:creationId xmlns:a16="http://schemas.microsoft.com/office/drawing/2014/main" id="{E7EF291A-6A50-4EE9-ABFB-9E6AC405BE4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15" t="1041" r="79362" b="93294"/>
          <a:stretch/>
        </p:blipFill>
        <p:spPr>
          <a:xfrm>
            <a:off x="124404" y="4979897"/>
            <a:ext cx="103448" cy="196851"/>
          </a:xfrm>
          <a:prstGeom prst="rect">
            <a:avLst/>
          </a:prstGeom>
        </p:spPr>
      </p:pic>
      <p:pic>
        <p:nvPicPr>
          <p:cNvPr id="34" name="Afbeelding 33">
            <a:extLst>
              <a:ext uri="{FF2B5EF4-FFF2-40B4-BE49-F238E27FC236}">
                <a16:creationId xmlns:a16="http://schemas.microsoft.com/office/drawing/2014/main" id="{4A9DBAF1-0197-4307-B33E-DBD05270A3A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1" t="902" r="92405" b="93031"/>
          <a:stretch/>
        </p:blipFill>
        <p:spPr>
          <a:xfrm>
            <a:off x="2381971" y="4969351"/>
            <a:ext cx="135723" cy="167068"/>
          </a:xfrm>
          <a:prstGeom prst="rect">
            <a:avLst/>
          </a:prstGeom>
        </p:spPr>
      </p:pic>
      <p:pic>
        <p:nvPicPr>
          <p:cNvPr id="36" name="Afbeelding 35">
            <a:extLst>
              <a:ext uri="{FF2B5EF4-FFF2-40B4-BE49-F238E27FC236}">
                <a16:creationId xmlns:a16="http://schemas.microsoft.com/office/drawing/2014/main" id="{73BA1004-D9C0-40D0-B50F-67A3A07ED9A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7" t="1569" r="83466" b="93933"/>
          <a:stretch/>
        </p:blipFill>
        <p:spPr>
          <a:xfrm>
            <a:off x="4339371" y="1769050"/>
            <a:ext cx="104154" cy="130381"/>
          </a:xfrm>
          <a:prstGeom prst="rect">
            <a:avLst/>
          </a:prstGeom>
        </p:spPr>
      </p:pic>
      <p:pic>
        <p:nvPicPr>
          <p:cNvPr id="37" name="Afbeelding 36">
            <a:extLst>
              <a:ext uri="{FF2B5EF4-FFF2-40B4-BE49-F238E27FC236}">
                <a16:creationId xmlns:a16="http://schemas.microsoft.com/office/drawing/2014/main" id="{24E424F1-406B-4E7A-84E0-A78DCCAE392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7" t="1569" r="83466" b="93933"/>
          <a:stretch/>
        </p:blipFill>
        <p:spPr>
          <a:xfrm>
            <a:off x="1192639" y="1769050"/>
            <a:ext cx="104154" cy="130381"/>
          </a:xfrm>
          <a:prstGeom prst="rect">
            <a:avLst/>
          </a:prstGeom>
        </p:spPr>
      </p:pic>
      <p:pic>
        <p:nvPicPr>
          <p:cNvPr id="39" name="Afbeelding 38">
            <a:extLst>
              <a:ext uri="{FF2B5EF4-FFF2-40B4-BE49-F238E27FC236}">
                <a16:creationId xmlns:a16="http://schemas.microsoft.com/office/drawing/2014/main" id="{90636E1D-64F4-49F9-B842-98E4E3F09F9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7" t="1569" r="83466" b="93933"/>
          <a:stretch/>
        </p:blipFill>
        <p:spPr>
          <a:xfrm>
            <a:off x="1192639" y="3521573"/>
            <a:ext cx="104154" cy="130381"/>
          </a:xfrm>
          <a:prstGeom prst="rect">
            <a:avLst/>
          </a:prstGeom>
        </p:spPr>
      </p:pic>
      <p:pic>
        <p:nvPicPr>
          <p:cNvPr id="40" name="Afbeelding 39">
            <a:extLst>
              <a:ext uri="{FF2B5EF4-FFF2-40B4-BE49-F238E27FC236}">
                <a16:creationId xmlns:a16="http://schemas.microsoft.com/office/drawing/2014/main" id="{51BBE1E9-905F-463B-BAF7-ED7DA553D8B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7" t="1569" r="83466" b="93933"/>
          <a:stretch/>
        </p:blipFill>
        <p:spPr>
          <a:xfrm>
            <a:off x="4356303" y="3521941"/>
            <a:ext cx="104154" cy="130381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E0375AE7-C10C-4409-B667-7F35ACDCBD9F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3" r="9036"/>
          <a:stretch/>
        </p:blipFill>
        <p:spPr>
          <a:xfrm>
            <a:off x="5868596" y="1695629"/>
            <a:ext cx="6119502" cy="3242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2525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6A69A72F-3AAC-48F4-9488-B2A31808CC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00" y="1155600"/>
            <a:ext cx="6400813" cy="4572009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65CBE3A2-42A7-4459-9AEC-B82E11DC31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589" y="1156710"/>
            <a:ext cx="5486411" cy="4544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48913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0</Words>
  <Application>Microsoft Office PowerPoint</Application>
  <PresentationFormat>Breedbeeld</PresentationFormat>
  <Paragraphs>0</Paragraphs>
  <Slides>16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Nynke Rooks</dc:creator>
  <cp:lastModifiedBy>Nynke Rooks</cp:lastModifiedBy>
  <cp:revision>19</cp:revision>
  <dcterms:created xsi:type="dcterms:W3CDTF">2021-10-27T00:34:33Z</dcterms:created>
  <dcterms:modified xsi:type="dcterms:W3CDTF">2022-03-23T04:09:58Z</dcterms:modified>
</cp:coreProperties>
</file>