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2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96C-CA9E-4B71-8CC9-381441C1D08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A1A-A558-4D0C-AB28-EE1FBE8A0F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6CE710B5-DDAA-4ADC-BCF2-5DB113F22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3D6D936-90D3-4AF8-AF0E-EEEA8378B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Afbeelding 46">
            <a:extLst>
              <a:ext uri="{FF2B5EF4-FFF2-40B4-BE49-F238E27FC236}">
                <a16:creationId xmlns:a16="http://schemas.microsoft.com/office/drawing/2014/main" id="{9D7530C1-8BD9-45DE-A3A5-0B2068C19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5212090" cy="2753721"/>
          </a:xfrm>
          <a:prstGeom prst="rect">
            <a:avLst/>
          </a:prstGeom>
        </p:spPr>
      </p:pic>
      <p:pic>
        <p:nvPicPr>
          <p:cNvPr id="43" name="Afbeelding 42" descr="Afbeelding met microfoon&#10;&#10;Automatisch gegenereerde beschrijving">
            <a:extLst>
              <a:ext uri="{FF2B5EF4-FFF2-40B4-BE49-F238E27FC236}">
                <a16:creationId xmlns:a16="http://schemas.microsoft.com/office/drawing/2014/main" id="{22D76EBD-BEA7-47AA-B332-EBE436C936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0889" r="24137" b="20556"/>
          <a:stretch/>
        </p:blipFill>
        <p:spPr>
          <a:xfrm rot="12356553">
            <a:off x="3121752" y="1770169"/>
            <a:ext cx="2402266" cy="1850569"/>
          </a:xfrm>
          <a:prstGeom prst="rect">
            <a:avLst/>
          </a:prstGeom>
        </p:spPr>
      </p:pic>
      <p:pic>
        <p:nvPicPr>
          <p:cNvPr id="35" name="Afbeelding 34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D732AE27-D3C9-487F-8FD4-6B553C3B3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23729" r="22164" b="20889"/>
          <a:stretch/>
        </p:blipFill>
        <p:spPr>
          <a:xfrm rot="10982956">
            <a:off x="3078367" y="3434929"/>
            <a:ext cx="2568824" cy="1750290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7483EA35-C88D-4146-8C08-4A294EACBD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2987" b="20889"/>
          <a:stretch/>
        </p:blipFill>
        <p:spPr>
          <a:xfrm rot="20377127">
            <a:off x="190009" y="3580172"/>
            <a:ext cx="2427458" cy="1840045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FFE3B5A0-A0C5-4F0D-B888-CC223A1A98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22185" r="22000" b="24068"/>
          <a:stretch/>
        </p:blipFill>
        <p:spPr>
          <a:xfrm>
            <a:off x="29027" y="1669226"/>
            <a:ext cx="2587478" cy="169861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13603A3F-818B-468E-AD43-C86135B2C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F4E3A7-1D2F-498F-BF7E-A0CE91996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fbeelding 51">
            <a:extLst>
              <a:ext uri="{FF2B5EF4-FFF2-40B4-BE49-F238E27FC236}">
                <a16:creationId xmlns:a16="http://schemas.microsoft.com/office/drawing/2014/main" id="{769AF870-1307-479C-B80F-505ECE199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5486411" cy="2898654"/>
          </a:xfrm>
          <a:prstGeom prst="rect">
            <a:avLst/>
          </a:prstGeom>
        </p:spPr>
      </p:pic>
      <p:pic>
        <p:nvPicPr>
          <p:cNvPr id="48" name="Afbeelding 47" descr="Afbeelding met microfoon&#10;&#10;Automatisch gegenereerde beschrijving">
            <a:extLst>
              <a:ext uri="{FF2B5EF4-FFF2-40B4-BE49-F238E27FC236}">
                <a16:creationId xmlns:a16="http://schemas.microsoft.com/office/drawing/2014/main" id="{F2427F4A-592B-4E76-BD59-E7B5D417E9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21389" r="24137" b="20556"/>
          <a:stretch/>
        </p:blipFill>
        <p:spPr>
          <a:xfrm rot="12229508">
            <a:off x="3142101" y="1773926"/>
            <a:ext cx="2394539" cy="1834768"/>
          </a:xfrm>
          <a:prstGeom prst="rect">
            <a:avLst/>
          </a:prstGeom>
        </p:spPr>
      </p:pic>
      <p:pic>
        <p:nvPicPr>
          <p:cNvPr id="44" name="Afbeelding 43" descr="Afbeelding met parelhoen, microfoon, ooglapje&#10;&#10;Automatisch gegenereerde beschrijving">
            <a:extLst>
              <a:ext uri="{FF2B5EF4-FFF2-40B4-BE49-F238E27FC236}">
                <a16:creationId xmlns:a16="http://schemas.microsoft.com/office/drawing/2014/main" id="{5B0E9B7F-50B8-4D02-9629-5CF288245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23653" r="22493" b="23782"/>
          <a:stretch/>
        </p:blipFill>
        <p:spPr>
          <a:xfrm rot="10800000">
            <a:off x="3104771" y="3536245"/>
            <a:ext cx="2516017" cy="1661261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0ABCB777-7CA3-4234-A64D-B9B95BB63D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21389" r="23150" b="20556"/>
          <a:stretch/>
        </p:blipFill>
        <p:spPr>
          <a:xfrm rot="20474495">
            <a:off x="132644" y="3599598"/>
            <a:ext cx="2419960" cy="1834768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B37D46E4-23D2-42DD-A999-28E5BB14E4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0" t="26299" r="26110" b="26636"/>
          <a:stretch/>
        </p:blipFill>
        <p:spPr>
          <a:xfrm>
            <a:off x="53985" y="1756856"/>
            <a:ext cx="2485615" cy="16907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48</cp:revision>
  <dcterms:created xsi:type="dcterms:W3CDTF">2021-10-27T00:34:33Z</dcterms:created>
  <dcterms:modified xsi:type="dcterms:W3CDTF">2021-10-27T21:07:49Z</dcterms:modified>
</cp:coreProperties>
</file>