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C3FF9B73-AABF-421E-B1CC-87F4BB8A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C9FB3002-3C0D-4EB9-BCAC-20DDCCDA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Afbeelding 58">
            <a:extLst>
              <a:ext uri="{FF2B5EF4-FFF2-40B4-BE49-F238E27FC236}">
                <a16:creationId xmlns:a16="http://schemas.microsoft.com/office/drawing/2014/main" id="{429AA201-057E-4B91-9607-58B70B7DC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65" name="Afbeelding 64" descr="Afbeelding met microfoon&#10;&#10;Automatisch gegenereerde beschrijving">
            <a:extLst>
              <a:ext uri="{FF2B5EF4-FFF2-40B4-BE49-F238E27FC236}">
                <a16:creationId xmlns:a16="http://schemas.microsoft.com/office/drawing/2014/main" id="{9BC94F9B-CA96-4059-A670-89BE513D2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0889" r="24298" b="20889"/>
          <a:stretch/>
        </p:blipFill>
        <p:spPr>
          <a:xfrm rot="12219089">
            <a:off x="3145782" y="1719444"/>
            <a:ext cx="2387179" cy="1840045"/>
          </a:xfrm>
          <a:prstGeom prst="rect">
            <a:avLst/>
          </a:prstGeom>
        </p:spPr>
      </p:pic>
      <p:pic>
        <p:nvPicPr>
          <p:cNvPr id="72" name="Afbeelding 71" descr="Afbeelding met microfoon&#10;&#10;Automatisch gegenereerde beschrijving">
            <a:extLst>
              <a:ext uri="{FF2B5EF4-FFF2-40B4-BE49-F238E27FC236}">
                <a16:creationId xmlns:a16="http://schemas.microsoft.com/office/drawing/2014/main" id="{E5F37851-CDCF-4F5D-9B81-824ACBA49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2" r="22766" b="23868"/>
          <a:stretch/>
        </p:blipFill>
        <p:spPr>
          <a:xfrm rot="10952055">
            <a:off x="3132151" y="3468959"/>
            <a:ext cx="2552456" cy="1673745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F6A2FBBC-BA16-40D9-95D1-B7A50EB8AA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22186" r="22383" b="23868"/>
          <a:stretch/>
        </p:blipFill>
        <p:spPr>
          <a:xfrm>
            <a:off x="52690" y="1608589"/>
            <a:ext cx="2563566" cy="1704907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225EB9D8-D59B-4197-A880-AE4FE19953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20889" r="23149" b="20889"/>
          <a:stretch/>
        </p:blipFill>
        <p:spPr>
          <a:xfrm rot="20628269">
            <a:off x="167026" y="3484879"/>
            <a:ext cx="2411364" cy="18400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FCE983-3DD6-4182-96F4-E21D4F84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754F363-12C8-4BC9-88C4-7A63D4BF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>
            <a:extLst>
              <a:ext uri="{FF2B5EF4-FFF2-40B4-BE49-F238E27FC236}">
                <a16:creationId xmlns:a16="http://schemas.microsoft.com/office/drawing/2014/main" id="{4000FF34-9726-498C-A00C-06E33AA46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68" name="Afbeelding 67" descr="Afbeelding met microfoon&#10;&#10;Automatisch gegenereerde beschrijving">
            <a:extLst>
              <a:ext uri="{FF2B5EF4-FFF2-40B4-BE49-F238E27FC236}">
                <a16:creationId xmlns:a16="http://schemas.microsoft.com/office/drawing/2014/main" id="{FC0A52E6-9AE3-4D09-AC33-C1CB8F948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9" r="24298" b="20556"/>
          <a:stretch/>
        </p:blipFill>
        <p:spPr>
          <a:xfrm rot="12279739">
            <a:off x="3126416" y="1748247"/>
            <a:ext cx="2394905" cy="1850569"/>
          </a:xfrm>
          <a:prstGeom prst="rect">
            <a:avLst/>
          </a:prstGeom>
        </p:spPr>
      </p:pic>
      <p:pic>
        <p:nvPicPr>
          <p:cNvPr id="72" name="Afbeelding 71" descr="Afbeelding met microfoon&#10;&#10;Automatisch gegenereerde beschrijving">
            <a:extLst>
              <a:ext uri="{FF2B5EF4-FFF2-40B4-BE49-F238E27FC236}">
                <a16:creationId xmlns:a16="http://schemas.microsoft.com/office/drawing/2014/main" id="{50BD55D3-0F95-48E2-9359-A005DFAD11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638" b="22484"/>
          <a:stretch/>
        </p:blipFill>
        <p:spPr>
          <a:xfrm rot="11009948">
            <a:off x="3112315" y="3530183"/>
            <a:ext cx="2558263" cy="1717517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6FD78B88-E3B2-44CD-A66C-70BD5DCF71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20889" r="23149" b="20889"/>
          <a:stretch/>
        </p:blipFill>
        <p:spPr>
          <a:xfrm rot="20571404">
            <a:off x="197671" y="3574453"/>
            <a:ext cx="2420005" cy="1840045"/>
          </a:xfrm>
          <a:prstGeom prst="rect">
            <a:avLst/>
          </a:prstGeom>
        </p:spPr>
      </p:pic>
      <p:pic>
        <p:nvPicPr>
          <p:cNvPr id="66" name="Afbeelding 65" descr="Afbeelding met wapenrusting&#10;&#10;Automatisch gegenereerde beschrijving">
            <a:extLst>
              <a:ext uri="{FF2B5EF4-FFF2-40B4-BE49-F238E27FC236}">
                <a16:creationId xmlns:a16="http://schemas.microsoft.com/office/drawing/2014/main" id="{DDA0AE0D-A75E-486C-BE00-CD67D1D5F8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26299" r="26213" b="27376"/>
          <a:stretch/>
        </p:blipFill>
        <p:spPr>
          <a:xfrm>
            <a:off x="107345" y="1758263"/>
            <a:ext cx="2415978" cy="163853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53</cp:revision>
  <dcterms:created xsi:type="dcterms:W3CDTF">2021-10-27T00:34:33Z</dcterms:created>
  <dcterms:modified xsi:type="dcterms:W3CDTF">2021-10-27T21:22:23Z</dcterms:modified>
</cp:coreProperties>
</file>