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96C-CA9E-4B71-8CC9-381441C1D08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0BA1A-A558-4D0C-AB28-EE1FBE8A0F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3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8DBF-3E3F-4768-8BCD-B84D4A328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C4935E-4A2C-477E-B1F9-D7F47772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5E152-67B9-4FD9-B55A-F0244F46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A0705B-1402-468E-ACD4-3DB5954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1AE6A-82D6-460A-9114-FFC8AB41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13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CBC24-D6EA-4D96-98E4-6D50EE37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9CAFF2-17F9-4D2E-9BD5-48EC55D8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52305A-2A03-422C-A423-7FB05C6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85884-AA50-49C9-AE22-3DBA7136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F14B6-C57E-48F2-A78C-C1B7C42A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66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717855-5B68-4A8E-A202-BA31BA5D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12FB9B-A7BF-4859-AC0F-E57533E5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ABCEB3-1361-458A-B314-A817FA1A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51161-49FA-4064-9918-60507EB1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BE728-63F1-40DE-89D4-413C0E84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5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2728-8988-4993-8412-5AF1A8CB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80229-0959-42B1-AC2D-8E0E46BB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1C173A-D722-4073-AF2F-36CA9E88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882EC-2A9F-40FA-9B75-1475F89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66E1BF-A348-40D8-A071-E2AE6F4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77FCB-DBE9-48A8-A0C9-3B3DC041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CB2677-D438-4EC8-953D-5351D1F5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2F79FC-EAAE-470B-B47C-933058A1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C925E4-C8FD-40A3-8903-E1ADD5D1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4D13F-0EA1-4B53-B17F-B21D8A3F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4A1D5-FC64-48AD-8E02-B1B215E2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DB3AA-98D4-4873-A6A1-68284570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96C2C-D46A-41AE-BB03-65D738FF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3FA32B-6641-4846-AC93-89F2B241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3D1E98-B310-417C-B843-85ACEAB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753795-D72F-4187-BAD1-B0EFD95E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02D2-6220-40A8-8798-561C084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1931C5-A5E7-4F20-BB54-25D6D0DC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BA9EA9-8FAC-4AC5-BE6E-B70506BA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69B806-4E92-402B-8D8D-383CBBFB9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D04C56-9500-4553-8C05-F4F68E616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3B6379-899F-4A10-A563-F1F9A187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86387D-71F1-44C8-ADE9-1FA7995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E38FDE-3634-4798-93E7-BFFD2CF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BD49F-E456-4222-8D92-287DD4B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F291AD-3A8F-4056-96D7-8F638EE9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080793-1068-425C-9047-7BEF7B91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D264B8-91FD-4F88-9780-6FCFB50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9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052F10-0A2F-4E08-A60C-DDD87CE1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63795D-0FDC-44EE-A531-3CFDCAA7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89B007-957C-48EE-B56F-63CC6560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0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9BB2A-C1D0-42C7-8405-418A005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0010E2-FADE-4AC0-9CE4-6721D0E7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E13426-3C22-45F7-980B-0DC8BD8D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12D08D-33D6-45FF-87D1-BC3F2CA0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82ABD7-36FF-4F0D-8AC9-C7E98F0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F77569-0474-4F19-A429-F7237BED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8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EBE83-3657-47A8-9EFE-40F84E03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86BC0E-6C2D-4611-9B44-525C5BF4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F59449-E682-4B66-BE6C-F19639457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77B255-4450-4C9D-890E-743C606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0DC3B5-7CCA-41FA-B1BE-B34DE7E9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BC6C38-0458-47C9-B477-A25FFB94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1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B4EA7C-58E2-4B17-889D-56DAB7E8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4DA821-A82A-4497-9B23-02A662B5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3CB91-3FEE-487A-BA16-F864696F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1A4C-C60E-4AA0-9BBF-0A80746B1460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D1453-E02E-4AF5-A8D9-34F64CBAE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EE1E78-D5CA-4D04-9B23-8BACADEE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4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B9E993E-CFFA-4E3E-BC85-7EEAACCA2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FFC0428-5319-44E7-987D-3E451386C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microfoon&#10;&#10;Automatisch gegenereerde beschrijving">
            <a:extLst>
              <a:ext uri="{FF2B5EF4-FFF2-40B4-BE49-F238E27FC236}">
                <a16:creationId xmlns:a16="http://schemas.microsoft.com/office/drawing/2014/main" id="{845694F1-CD29-409C-8F2B-1B9BB3A99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5" t="21097" r="24104" b="20768"/>
          <a:stretch/>
        </p:blipFill>
        <p:spPr>
          <a:xfrm rot="12089713">
            <a:off x="3188904" y="1778308"/>
            <a:ext cx="2336605" cy="1784743"/>
          </a:xfrm>
          <a:prstGeom prst="rect">
            <a:avLst/>
          </a:prstGeom>
        </p:spPr>
      </p:pic>
      <p:pic>
        <p:nvPicPr>
          <p:cNvPr id="8" name="Afbeelding 7" descr="Afbeelding met microfoon&#10;&#10;Automatisch gegenereerde beschrijving">
            <a:extLst>
              <a:ext uri="{FF2B5EF4-FFF2-40B4-BE49-F238E27FC236}">
                <a16:creationId xmlns:a16="http://schemas.microsoft.com/office/drawing/2014/main" id="{722C7725-C2BF-4EBA-992F-CFE67E826F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t="23364" r="22123" b="22154"/>
          <a:stretch/>
        </p:blipFill>
        <p:spPr>
          <a:xfrm rot="10800000">
            <a:off x="3049418" y="3429355"/>
            <a:ext cx="2616090" cy="17609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CB17444-58C6-4C66-B48E-7A4063BC68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237" b="20556"/>
          <a:stretch/>
        </p:blipFill>
        <p:spPr>
          <a:xfrm rot="20620692">
            <a:off x="181585" y="3517270"/>
            <a:ext cx="2416028" cy="18505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B8848FD-6A1C-4462-8292-7BD8F7C8ED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22185" r="21753" b="24184"/>
          <a:stretch/>
        </p:blipFill>
        <p:spPr>
          <a:xfrm>
            <a:off x="50133" y="1639642"/>
            <a:ext cx="2548753" cy="169495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CC3DFB5-5580-4032-95DD-F2C25296A2C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r="8720"/>
          <a:stretch/>
        </p:blipFill>
        <p:spPr>
          <a:xfrm>
            <a:off x="5857796" y="1998541"/>
            <a:ext cx="6226859" cy="29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FC29A85-FA3B-4977-ACCB-FCFCB48D3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DCE7736-EA04-4318-8F1C-F1E4F72C5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8267B7E-6CEE-49E9-AF25-69392CD1B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00" y="2041200"/>
            <a:ext cx="6949454" cy="2753721"/>
          </a:xfrm>
          <a:prstGeom prst="rect">
            <a:avLst/>
          </a:prstGeom>
        </p:spPr>
      </p:pic>
      <p:pic>
        <p:nvPicPr>
          <p:cNvPr id="7" name="Afbeelding 6" descr="Afbeelding met microfoon&#10;&#10;Automatisch gegenereerde beschrijving">
            <a:extLst>
              <a:ext uri="{FF2B5EF4-FFF2-40B4-BE49-F238E27FC236}">
                <a16:creationId xmlns:a16="http://schemas.microsoft.com/office/drawing/2014/main" id="{F8F7655E-6C92-441A-814B-67AF22DFC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t="21089" r="23570" b="20556"/>
          <a:stretch/>
        </p:blipFill>
        <p:spPr>
          <a:xfrm rot="12250696">
            <a:off x="3103853" y="1762727"/>
            <a:ext cx="2420508" cy="1844249"/>
          </a:xfrm>
          <a:prstGeom prst="rect">
            <a:avLst/>
          </a:prstGeom>
        </p:spPr>
      </p:pic>
      <p:pic>
        <p:nvPicPr>
          <p:cNvPr id="11" name="Afbeelding 10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F2D63713-7128-4FED-B816-366BB60796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23171" r="22666" b="22484"/>
          <a:stretch/>
        </p:blipFill>
        <p:spPr>
          <a:xfrm rot="10989979">
            <a:off x="3139261" y="3530182"/>
            <a:ext cx="2519720" cy="171751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9D23FF-FC7C-43D4-A17B-BF59D490E3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000" b="20757"/>
          <a:stretch/>
        </p:blipFill>
        <p:spPr>
          <a:xfrm rot="20643185">
            <a:off x="168108" y="3535150"/>
            <a:ext cx="2426863" cy="184421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6C8551-25CD-41B3-851B-55E9729673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5" t="26670" r="25933" b="27777"/>
          <a:stretch/>
        </p:blipFill>
        <p:spPr>
          <a:xfrm>
            <a:off x="100397" y="1699725"/>
            <a:ext cx="2487938" cy="165375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3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56</cp:revision>
  <dcterms:created xsi:type="dcterms:W3CDTF">2021-10-27T00:34:33Z</dcterms:created>
  <dcterms:modified xsi:type="dcterms:W3CDTF">2022-03-23T03:53:44Z</dcterms:modified>
</cp:coreProperties>
</file>