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1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96C-CA9E-4B71-8CC9-381441C1D08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BA1A-A558-4D0C-AB28-EE1FBE8A0F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48DBF-3E3F-4768-8BCD-B84D4A328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C4935E-4A2C-477E-B1F9-D7F47772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5E152-67B9-4FD9-B55A-F0244F46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A0705B-1402-468E-ACD4-3DB5954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1AE6A-82D6-460A-9114-FFC8AB41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13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CBC24-D6EA-4D96-98E4-6D50EE3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9CAFF2-17F9-4D2E-9BD5-48EC55D8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52305A-2A03-422C-A423-7FB05C6D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985884-AA50-49C9-AE22-3DBA713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4F14B6-C57E-48F2-A78C-C1B7C42A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6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17855-5B68-4A8E-A202-BA31BA5D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12FB9B-A7BF-4859-AC0F-E57533E5C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ABCEB3-1361-458A-B314-A817FA1A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51161-49FA-4064-9918-60507EB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0BE728-63F1-40DE-89D4-413C0E84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2728-8988-4993-8412-5AF1A8CB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80229-0959-42B1-AC2D-8E0E46BB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C173A-D722-4073-AF2F-36CA9E88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882EC-2A9F-40FA-9B75-1475F89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6E1BF-A348-40D8-A071-E2AE6F48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1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77FCB-DBE9-48A8-A0C9-3B3DC04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CB2677-D438-4EC8-953D-5351D1F5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2F79FC-EAAE-470B-B47C-933058A1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C925E4-C8FD-40A3-8903-E1ADD5D1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D13F-0EA1-4B53-B17F-B21D8A3F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4A1D5-FC64-48AD-8E02-B1B215E2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3DB3AA-98D4-4873-A6A1-68284570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296C2C-D46A-41AE-BB03-65D738FFF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3FA32B-6641-4846-AC93-89F2B241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3D1E98-B310-417C-B843-85ACEABE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753795-D72F-4187-BAD1-B0EFD95E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02D2-6220-40A8-8798-561C084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1931C5-A5E7-4F20-BB54-25D6D0DC2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A9EA9-8FAC-4AC5-BE6E-B70506BA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C69B806-4E92-402B-8D8D-383CBBFB9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5D04C56-9500-4553-8C05-F4F68E616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23B6379-899F-4A10-A563-F1F9A187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86387D-71F1-44C8-ADE9-1FA7995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E38FDE-3634-4798-93E7-BFFD2CF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69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BD49F-E456-4222-8D92-287DD4B7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F291AD-3A8F-4056-96D7-8F638EE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080793-1068-425C-9047-7BEF7B91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D264B8-91FD-4F88-9780-6FCFB50AD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94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052F10-0A2F-4E08-A60C-DDD87CE1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63795D-0FDC-44EE-A531-3CFDCAA7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89B007-957C-48EE-B56F-63CC6560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0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9BB2A-C1D0-42C7-8405-418A005A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0010E2-FADE-4AC0-9CE4-6721D0E7B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E13426-3C22-45F7-980B-0DC8BD8DB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12D08D-33D6-45FF-87D1-BC3F2CA0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2ABD7-36FF-4F0D-8AC9-C7E98F03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F77569-0474-4F19-A429-F7237BED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58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EBE83-3657-47A8-9EFE-40F84E03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86BC0E-6C2D-4611-9B44-525C5BF4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F59449-E682-4B66-BE6C-F1963945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77B255-4450-4C9D-890E-743C606E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0DC3B5-7CCA-41FA-B1BE-B34DE7E97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BC6C38-0458-47C9-B477-A25FFB94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1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EB4EA7C-58E2-4B17-889D-56DAB7E8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4DA821-A82A-4497-9B23-02A662B5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A3CB91-3FEE-487A-BA16-F864696F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1A4C-C60E-4AA0-9BBF-0A80746B1460}" type="datetimeFigureOut">
              <a:rPr lang="nl-NL" smtClean="0"/>
              <a:t>28-10-2021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1453-E02E-4AF5-A8D9-34F64CBAE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EE1E78-D5CA-4D04-9B23-8BACADEE2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AE0F-7EF7-482D-B33D-4573FFB0C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4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5B2972D-F31A-4F16-9A1B-0461859E0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B99E368-2C01-459C-9692-78E236898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F4C925-3E5B-42DB-AD6E-4ED427350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17" name="Afbeelding 16" descr="Afbeelding met microfoon&#10;&#10;Automatisch gegenereerde beschrijving">
            <a:extLst>
              <a:ext uri="{FF2B5EF4-FFF2-40B4-BE49-F238E27FC236}">
                <a16:creationId xmlns:a16="http://schemas.microsoft.com/office/drawing/2014/main" id="{74D62677-9514-4345-BF06-123505BB4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20889" r="23857" b="20556"/>
          <a:stretch/>
        </p:blipFill>
        <p:spPr>
          <a:xfrm rot="12278675">
            <a:off x="3144982" y="1794893"/>
            <a:ext cx="2431481" cy="1850569"/>
          </a:xfrm>
          <a:prstGeom prst="rect">
            <a:avLst/>
          </a:prstGeom>
        </p:spPr>
      </p:pic>
      <p:pic>
        <p:nvPicPr>
          <p:cNvPr id="26" name="Afbeelding 25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E23F6AE5-16B0-48F1-8EF1-0B618DB75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23171" r="22572" b="22484"/>
          <a:stretch/>
        </p:blipFill>
        <p:spPr>
          <a:xfrm rot="10800000">
            <a:off x="3145796" y="3526362"/>
            <a:ext cx="2561326" cy="171751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6BF02D6-9A79-4E5C-A16F-EECC9B08C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3143" b="20889"/>
          <a:stretch/>
        </p:blipFill>
        <p:spPr>
          <a:xfrm rot="20571420">
            <a:off x="209454" y="3531277"/>
            <a:ext cx="2420326" cy="184004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CED8AE7-9F86-4154-A888-118E683ADC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7" t="22185" r="22001" b="22484"/>
          <a:stretch/>
        </p:blipFill>
        <p:spPr>
          <a:xfrm>
            <a:off x="40199" y="1640110"/>
            <a:ext cx="2561326" cy="174867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40CF0B8-AC36-4DF0-8C94-44347ED7E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155600"/>
            <a:ext cx="5486411" cy="45720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920A5B-79B8-49AC-8DF9-9BAA9BB9A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89" y="1155600"/>
            <a:ext cx="5486411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2FD181D-40EB-4D09-8D5C-AE34D5796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2041200"/>
            <a:ext cx="5212090" cy="2753721"/>
          </a:xfrm>
          <a:prstGeom prst="rect">
            <a:avLst/>
          </a:prstGeom>
        </p:spPr>
      </p:pic>
      <p:pic>
        <p:nvPicPr>
          <p:cNvPr id="17" name="Afbeelding 16" descr="Afbeelding met microfoon&#10;&#10;Automatisch gegenereerde beschrijving">
            <a:extLst>
              <a:ext uri="{FF2B5EF4-FFF2-40B4-BE49-F238E27FC236}">
                <a16:creationId xmlns:a16="http://schemas.microsoft.com/office/drawing/2014/main" id="{7D69E441-160C-4D67-8B95-67A84CCDB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20657" r="23885" b="20788"/>
          <a:stretch/>
        </p:blipFill>
        <p:spPr>
          <a:xfrm rot="12229272">
            <a:off x="3115030" y="1815829"/>
            <a:ext cx="2413787" cy="1850569"/>
          </a:xfrm>
          <a:prstGeom prst="rect">
            <a:avLst/>
          </a:prstGeom>
        </p:spPr>
      </p:pic>
      <p:pic>
        <p:nvPicPr>
          <p:cNvPr id="26" name="Afbeelding 25" descr="Afbeelding met parelhoen, microfoon&#10;&#10;Automatisch gegenereerde beschrijving">
            <a:extLst>
              <a:ext uri="{FF2B5EF4-FFF2-40B4-BE49-F238E27FC236}">
                <a16:creationId xmlns:a16="http://schemas.microsoft.com/office/drawing/2014/main" id="{2719E239-CE10-4607-8B4A-AC7140108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171" r="22428" b="22484"/>
          <a:stretch/>
        </p:blipFill>
        <p:spPr>
          <a:xfrm rot="10800000">
            <a:off x="3122392" y="3551078"/>
            <a:ext cx="2567864" cy="171751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4428F67-1241-4A29-9DC1-F78AF5C47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0889" r="22572" b="20556"/>
          <a:stretch/>
        </p:blipFill>
        <p:spPr>
          <a:xfrm rot="20552930">
            <a:off x="158190" y="3547275"/>
            <a:ext cx="2446432" cy="1850569"/>
          </a:xfrm>
          <a:prstGeom prst="rect">
            <a:avLst/>
          </a:prstGeom>
        </p:spPr>
      </p:pic>
      <p:pic>
        <p:nvPicPr>
          <p:cNvPr id="15" name="Afbeelding 14" descr="Afbeelding met wapenrusting&#10;&#10;Automatisch gegenereerde beschrijving">
            <a:extLst>
              <a:ext uri="{FF2B5EF4-FFF2-40B4-BE49-F238E27FC236}">
                <a16:creationId xmlns:a16="http://schemas.microsoft.com/office/drawing/2014/main" id="{4940AAA1-E92C-42CB-A0EE-17C62AE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t="26299" r="26000" b="26640"/>
          <a:stretch/>
        </p:blipFill>
        <p:spPr>
          <a:xfrm>
            <a:off x="52915" y="1692144"/>
            <a:ext cx="2521028" cy="171546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44CCDE5-F17A-4BFC-B318-2AEA782E0C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91235" r="80280" b="1997"/>
          <a:stretch/>
        </p:blipFill>
        <p:spPr>
          <a:xfrm>
            <a:off x="1029483" y="2015836"/>
            <a:ext cx="430467" cy="23515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FB3928F-A46D-4A9F-B9A8-DADFC48708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90991" r="70794" b="4629"/>
          <a:stretch/>
        </p:blipFill>
        <p:spPr>
          <a:xfrm>
            <a:off x="4075816" y="1963914"/>
            <a:ext cx="573929" cy="15218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F2CC66-5140-4C02-A403-59917736D6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90906" r="62285" b="4629"/>
          <a:stretch/>
        </p:blipFill>
        <p:spPr>
          <a:xfrm>
            <a:off x="983824" y="3737531"/>
            <a:ext cx="521783" cy="15512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6AF20AF-88BE-4A0D-B33C-CB81D6058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6" t="91618" r="10623" b="4629"/>
          <a:stretch/>
        </p:blipFill>
        <p:spPr>
          <a:xfrm>
            <a:off x="4158193" y="3762279"/>
            <a:ext cx="582530" cy="13038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C4F3ED-B443-4DC2-980A-4CA7F6AECD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2408879" y="3116647"/>
            <a:ext cx="103448" cy="19685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FC3EFB4-A1C9-4F90-A865-4D30A24819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107345" y="3121029"/>
            <a:ext cx="135723" cy="16706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D5A94-8501-4803-8C06-D1E6F351EE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1" y="3116645"/>
            <a:ext cx="103448" cy="19685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95F58F-15F5-4A66-850A-41FD2251F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7" y="3121027"/>
            <a:ext cx="135723" cy="16706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07C667A-5460-4A3F-BA27-9C9397FE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5448420" y="4962385"/>
            <a:ext cx="103448" cy="1968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820CDA8-6B7A-46E0-ABB4-CAEFB4C59B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3146886" y="4966767"/>
            <a:ext cx="135723" cy="167068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E7EF291A-6A50-4EE9-ABFB-9E6AC405BE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041" r="79362" b="93294"/>
          <a:stretch/>
        </p:blipFill>
        <p:spPr>
          <a:xfrm>
            <a:off x="124404" y="4979897"/>
            <a:ext cx="103448" cy="19685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A9DBAF1-0197-4307-B33E-DBD05270A3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t="902" r="92405" b="93031"/>
          <a:stretch/>
        </p:blipFill>
        <p:spPr>
          <a:xfrm>
            <a:off x="2381971" y="4969351"/>
            <a:ext cx="135723" cy="167068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73BA1004-D9C0-40D0-B50F-67A3A07ED9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39371" y="1769050"/>
            <a:ext cx="104154" cy="13038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4E424F1-406B-4E7A-84E0-A78DCCAE39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1769050"/>
            <a:ext cx="104154" cy="130381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90636E1D-64F4-49F9-B842-98E4E3F09F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1192639" y="3521573"/>
            <a:ext cx="104154" cy="13038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BBE1E9-905F-463B-BAF7-ED7DA553D8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t="1569" r="83466" b="93933"/>
          <a:stretch/>
        </p:blipFill>
        <p:spPr>
          <a:xfrm>
            <a:off x="4356303" y="3521941"/>
            <a:ext cx="104154" cy="1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57</cp:revision>
  <dcterms:created xsi:type="dcterms:W3CDTF">2021-10-27T00:34:33Z</dcterms:created>
  <dcterms:modified xsi:type="dcterms:W3CDTF">2021-10-27T21:43:00Z</dcterms:modified>
</cp:coreProperties>
</file>