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EC8DD3B8-9D75-48A8-8C91-B618891EE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E59E963-8331-45CD-9963-3C74F050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Afbeelding 70" descr="Afbeelding met microfoon&#10;&#10;Automatisch gegenereerde beschrijving">
            <a:extLst>
              <a:ext uri="{FF2B5EF4-FFF2-40B4-BE49-F238E27FC236}">
                <a16:creationId xmlns:a16="http://schemas.microsoft.com/office/drawing/2014/main" id="{D1ABEDF9-02A5-44DC-A3C2-8709A132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7" t="21221" r="24142" b="20556"/>
          <a:stretch/>
        </p:blipFill>
        <p:spPr>
          <a:xfrm rot="12311207">
            <a:off x="3142870" y="1736518"/>
            <a:ext cx="2426863" cy="1840077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8D04DF42-383A-4F45-8A5E-7D6C8F7A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6080772" cy="2753721"/>
          </a:xfrm>
          <a:prstGeom prst="rect">
            <a:avLst/>
          </a:prstGeom>
        </p:spPr>
      </p:pic>
      <p:pic>
        <p:nvPicPr>
          <p:cNvPr id="76" name="Afbeelding 75" descr="Afbeelding met microfoon&#10;&#10;Automatisch gegenereerde beschrijving">
            <a:extLst>
              <a:ext uri="{FF2B5EF4-FFF2-40B4-BE49-F238E27FC236}">
                <a16:creationId xmlns:a16="http://schemas.microsoft.com/office/drawing/2014/main" id="{27C45BDB-7AD4-461A-99C2-752223B54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23171" r="22857" b="22484"/>
          <a:stretch/>
        </p:blipFill>
        <p:spPr>
          <a:xfrm rot="10800000">
            <a:off x="3157778" y="3479650"/>
            <a:ext cx="2501204" cy="1717517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20CCA1A0-1FC5-465F-A631-D4A9D4858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889"/>
          <a:stretch/>
        </p:blipFill>
        <p:spPr>
          <a:xfrm rot="20607036">
            <a:off x="214190" y="3512084"/>
            <a:ext cx="2426863" cy="1840045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2F7A5CA0-AE03-4156-A6F8-FF5672F82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22484" r="22430" b="23523"/>
          <a:stretch/>
        </p:blipFill>
        <p:spPr>
          <a:xfrm>
            <a:off x="43745" y="1679965"/>
            <a:ext cx="2506096" cy="170639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4EDB3441-2607-4B18-B331-77914EBD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5EDA995-7FF5-4040-910D-B2DDF265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fbeelding 58">
            <a:extLst>
              <a:ext uri="{FF2B5EF4-FFF2-40B4-BE49-F238E27FC236}">
                <a16:creationId xmlns:a16="http://schemas.microsoft.com/office/drawing/2014/main" id="{97AB3C3D-0271-4EB2-992F-C562FD90B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6080772" cy="2753721"/>
          </a:xfrm>
          <a:prstGeom prst="rect">
            <a:avLst/>
          </a:prstGeom>
        </p:spPr>
      </p:pic>
      <p:pic>
        <p:nvPicPr>
          <p:cNvPr id="63" name="Afbeelding 62" descr="Afbeelding met microfoon&#10;&#10;Automatisch gegenereerde beschrijving">
            <a:extLst>
              <a:ext uri="{FF2B5EF4-FFF2-40B4-BE49-F238E27FC236}">
                <a16:creationId xmlns:a16="http://schemas.microsoft.com/office/drawing/2014/main" id="{EB7388DB-7875-4321-AED4-E578D3848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20889" r="23460" b="20556"/>
          <a:stretch/>
        </p:blipFill>
        <p:spPr>
          <a:xfrm rot="12228332">
            <a:off x="3110477" y="1791016"/>
            <a:ext cx="2439025" cy="1850569"/>
          </a:xfrm>
          <a:prstGeom prst="rect">
            <a:avLst/>
          </a:prstGeom>
        </p:spPr>
      </p:pic>
      <p:pic>
        <p:nvPicPr>
          <p:cNvPr id="71" name="Afbeelding 70" descr="Afbeelding met masker, microfoon&#10;&#10;Automatisch gegenereerde beschrijving">
            <a:extLst>
              <a:ext uri="{FF2B5EF4-FFF2-40B4-BE49-F238E27FC236}">
                <a16:creationId xmlns:a16="http://schemas.microsoft.com/office/drawing/2014/main" id="{FDEDB5F5-07CC-4CEE-B350-9CDE3C5B8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23171" r="22572" b="22484"/>
          <a:stretch/>
        </p:blipFill>
        <p:spPr>
          <a:xfrm rot="10800000">
            <a:off x="3137626" y="3540791"/>
            <a:ext cx="2576276" cy="1717517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F39B991E-7332-4162-83D3-EF03CFED83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889"/>
          <a:stretch/>
        </p:blipFill>
        <p:spPr>
          <a:xfrm rot="20359117">
            <a:off x="133762" y="3682757"/>
            <a:ext cx="2426863" cy="1840045"/>
          </a:xfrm>
          <a:prstGeom prst="rect">
            <a:avLst/>
          </a:prstGeom>
        </p:spPr>
      </p:pic>
      <p:pic>
        <p:nvPicPr>
          <p:cNvPr id="61" name="Afbeelding 60" descr="Afbeelding met wapenrusting&#10;&#10;Automatisch gegenereerde beschrijving">
            <a:extLst>
              <a:ext uri="{FF2B5EF4-FFF2-40B4-BE49-F238E27FC236}">
                <a16:creationId xmlns:a16="http://schemas.microsoft.com/office/drawing/2014/main" id="{023E7758-965D-4D4F-B95C-6C064FC4D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5" t="26670" r="26285" b="27415"/>
          <a:stretch/>
        </p:blipFill>
        <p:spPr>
          <a:xfrm>
            <a:off x="70993" y="1738127"/>
            <a:ext cx="2470827" cy="16621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66</cp:revision>
  <dcterms:created xsi:type="dcterms:W3CDTF">2021-10-27T00:34:33Z</dcterms:created>
  <dcterms:modified xsi:type="dcterms:W3CDTF">2021-10-27T23:00:47Z</dcterms:modified>
</cp:coreProperties>
</file>