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452" r:id="rId2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Helvetica World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 autoAdjust="0"/>
    <p:restoredTop sz="89247" autoAdjust="0"/>
  </p:normalViewPr>
  <p:slideViewPr>
    <p:cSldViewPr snapToGrid="0">
      <p:cViewPr>
        <p:scale>
          <a:sx n="100" d="100"/>
          <a:sy n="100" d="100"/>
        </p:scale>
        <p:origin x="-3300" y="-20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4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E5FD-B356-4711-B377-752EE6DE48AA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F7E7-96B8-40FE-A38C-61337FBF7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42E1-3E30-4629-8C0C-12F90A484D4E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3CFF-992D-4953-B7CB-F7FB19ED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.wmf"/><Relationship Id="rId3" Type="http://schemas.openxmlformats.org/officeDocument/2006/relationships/video" Target="../media/media1.mov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1.bin"/><Relationship Id="rId2" Type="http://schemas.microsoft.com/office/2007/relationships/media" Target="../media/media1.mo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463085" y="620442"/>
            <a:ext cx="2680915" cy="6093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Force fields are the physical foundation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biomolecular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simulation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ForceBalance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systematic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optimization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software for creating accurate force fields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applied our method to create an improved force field for liquid water derived from the AMOEBA force field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new force field is more accurate than AMOEBA and also five times faster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NewMov3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2684" y="2826033"/>
            <a:ext cx="524466" cy="5696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5333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Arial" pitchFamily="34" charset="0"/>
              </a:rPr>
              <a:t>Automatic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Arial" pitchFamily="34" charset="0"/>
              </a:rPr>
              <a:t> optimization of force fields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4032" y="799977"/>
            <a:ext cx="2584795" cy="2548159"/>
            <a:chOff x="1559016" y="697421"/>
            <a:chExt cx="5908584" cy="5908584"/>
          </a:xfrm>
        </p:grpSpPr>
        <p:pic>
          <p:nvPicPr>
            <p:cNvPr id="6" name="Picture 5" descr="WatMol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201" y="3752386"/>
              <a:ext cx="2035593" cy="15266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971" y="771197"/>
              <a:ext cx="2544491" cy="2137373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5400000">
              <a:off x="4515244" y="2938029"/>
              <a:ext cx="430909" cy="3460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59010" y="3487474"/>
              <a:ext cx="1312668" cy="1985199"/>
              <a:chOff x="5652660" y="4377939"/>
              <a:chExt cx="1637939" cy="2477119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660" y="4377939"/>
                <a:ext cx="832641" cy="91439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924" y="5946541"/>
                <a:ext cx="879675" cy="908517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>
            <a:xfrm flipH="1" flipV="1">
              <a:off x="4000036" y="4771385"/>
              <a:ext cx="142528" cy="818171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25767" y="4401256"/>
              <a:ext cx="312972" cy="1188299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482253" y="4798461"/>
              <a:ext cx="909413" cy="91323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121086" y="3489832"/>
              <a:ext cx="2071751" cy="1975021"/>
              <a:chOff x="6558882" y="4174739"/>
              <a:chExt cx="2585118" cy="246441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7729" y="4174739"/>
                <a:ext cx="832641" cy="9144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5869" y="4174739"/>
                <a:ext cx="832641" cy="9144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4324" y="5730641"/>
                <a:ext cx="879676" cy="90851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3388" y="5730641"/>
                <a:ext cx="879676" cy="908517"/>
              </a:xfrm>
              <a:prstGeom prst="rect">
                <a:avLst/>
              </a:prstGeom>
            </p:spPr>
          </p:pic>
          <p:sp>
            <p:nvSpPr>
              <p:cNvPr id="28" name="Cross 27"/>
              <p:cNvSpPr/>
              <p:nvPr/>
            </p:nvSpPr>
            <p:spPr>
              <a:xfrm>
                <a:off x="7241979" y="6026266"/>
                <a:ext cx="286018" cy="286018"/>
              </a:xfrm>
              <a:prstGeom prst="plus">
                <a:avLst>
                  <a:gd name="adj" fmla="val 41665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8126585" y="6026266"/>
                <a:ext cx="286018" cy="286018"/>
              </a:xfrm>
              <a:prstGeom prst="plus">
                <a:avLst>
                  <a:gd name="adj" fmla="val 41665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ross 29"/>
              <p:cNvSpPr/>
              <p:nvPr/>
            </p:nvSpPr>
            <p:spPr>
              <a:xfrm>
                <a:off x="6558882" y="4461902"/>
                <a:ext cx="286018" cy="286018"/>
              </a:xfrm>
              <a:prstGeom prst="plus">
                <a:avLst>
                  <a:gd name="adj" fmla="val 41665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ross 30"/>
              <p:cNvSpPr/>
              <p:nvPr/>
            </p:nvSpPr>
            <p:spPr>
              <a:xfrm>
                <a:off x="7500693" y="4461902"/>
                <a:ext cx="286018" cy="286018"/>
              </a:xfrm>
              <a:prstGeom prst="plus">
                <a:avLst>
                  <a:gd name="adj" fmla="val 41665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HChg2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793" y="4737129"/>
              <a:ext cx="718950" cy="732814"/>
            </a:xfrm>
            <a:prstGeom prst="rect">
              <a:avLst/>
            </a:prstGeom>
          </p:spPr>
        </p:pic>
        <p:pic>
          <p:nvPicPr>
            <p:cNvPr id="16" name="Picture 15" descr="HDip2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336" y="4737129"/>
              <a:ext cx="718950" cy="7328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00" y="4737129"/>
              <a:ext cx="718949" cy="732814"/>
            </a:xfrm>
            <a:prstGeom prst="rect">
              <a:avLst/>
            </a:prstGeom>
          </p:spPr>
        </p:pic>
        <p:sp>
          <p:nvSpPr>
            <p:cNvPr id="18" name="Cross 17"/>
            <p:cNvSpPr/>
            <p:nvPr/>
          </p:nvSpPr>
          <p:spPr>
            <a:xfrm>
              <a:off x="2513360" y="4973673"/>
              <a:ext cx="229219" cy="229219"/>
            </a:xfrm>
            <a:prstGeom prst="plus">
              <a:avLst>
                <a:gd name="adj" fmla="val 4166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ross 18"/>
            <p:cNvSpPr/>
            <p:nvPr/>
          </p:nvSpPr>
          <p:spPr>
            <a:xfrm>
              <a:off x="3222297" y="4973673"/>
              <a:ext cx="229219" cy="229219"/>
            </a:xfrm>
            <a:prstGeom prst="plus">
              <a:avLst>
                <a:gd name="adj" fmla="val 4166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19823"/>
                </p:ext>
              </p:extLst>
            </p:nvPr>
          </p:nvGraphicFramePr>
          <p:xfrm>
            <a:off x="4884977" y="5821912"/>
            <a:ext cx="305416" cy="38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name="Equation" r:id="rId17" imgW="152280" imgH="190440" progId="Equation.3">
                    <p:embed/>
                  </p:oleObj>
                </mc:Choice>
                <mc:Fallback>
                  <p:oleObj name="Equation" r:id="rId17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884977" y="5821912"/>
                          <a:ext cx="305416" cy="381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1559016" y="697421"/>
              <a:ext cx="5908584" cy="59085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5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62" y="3677044"/>
            <a:ext cx="3079346" cy="3079346"/>
          </a:xfrm>
          <a:prstGeom prst="rect">
            <a:avLst/>
          </a:prstGeom>
          <a:noFill/>
        </p:spPr>
      </p:pic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520" y="3838112"/>
            <a:ext cx="3202636" cy="285700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40" y="726587"/>
            <a:ext cx="2761464" cy="282422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9563" y="517840"/>
            <a:ext cx="347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Theoretical </a:t>
            </a:r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Methods</a:t>
            </a:r>
            <a:endParaRPr lang="en-US" sz="1600" dirty="0"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1667" y="517840"/>
            <a:ext cx="314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Polarizable Atomic </a:t>
            </a:r>
            <a:r>
              <a:rPr lang="en-US" sz="1600" dirty="0" err="1" smtClean="0">
                <a:latin typeface="Helvetica LT Std" pitchFamily="34" charset="0"/>
                <a:cs typeface="Arial" pitchFamily="34" charset="0"/>
              </a:rPr>
              <a:t>Multipoles</a:t>
            </a:r>
            <a:endParaRPr lang="en-US" sz="1600" dirty="0"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5199" y="3574323"/>
            <a:ext cx="314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Fit to </a:t>
            </a:r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Experimental </a:t>
            </a:r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Data</a:t>
            </a:r>
            <a:endParaRPr lang="en-US" sz="1600" dirty="0"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9911" y="3574323"/>
            <a:ext cx="314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T Std" pitchFamily="34" charset="0"/>
                <a:cs typeface="Arial" pitchFamily="34" charset="0"/>
              </a:rPr>
              <a:t>Fit to Theoretical Calculations</a:t>
            </a:r>
            <a:endParaRPr lang="en-US" sz="1600" dirty="0">
              <a:latin typeface="Helvetica LT Std" pitchFamily="34" charset="0"/>
              <a:cs typeface="Arial" pitchFamily="34" charset="0"/>
            </a:endParaRPr>
          </a:p>
        </p:txBody>
      </p:sp>
      <p:pic>
        <p:nvPicPr>
          <p:cNvPr id="48130" name="Picture 2" descr="D:\Dropbox\ForceBalance.4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9" y="1767394"/>
            <a:ext cx="787700" cy="7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40384" y="1888792"/>
            <a:ext cx="77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Helvetica LT Std" pitchFamily="34" charset="0"/>
                <a:cs typeface="Arial" pitchFamily="34" charset="0"/>
              </a:rPr>
              <a:t>AMOEBA</a:t>
            </a:r>
            <a:endParaRPr lang="en-US" sz="1000" b="1" dirty="0">
              <a:solidFill>
                <a:srgbClr val="C000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13524" y="4313953"/>
            <a:ext cx="97784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latin typeface="Helvetica World" pitchFamily="34" charset="0"/>
                <a:cs typeface="Helvetica World" pitchFamily="34" charset="0"/>
              </a:rPr>
              <a:t>Present work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4881096" y="5240532"/>
            <a:ext cx="83587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Helvetica World" pitchFamily="34" charset="0"/>
                <a:cs typeface="Helvetica World" pitchFamily="34" charset="0"/>
              </a:rPr>
              <a:t>Present</a:t>
            </a:r>
            <a:r>
              <a:rPr lang="en-US" sz="1000" dirty="0" smtClean="0">
                <a:latin typeface="Helvetica World" pitchFamily="34" charset="0"/>
                <a:cs typeface="Helvetica World" pitchFamily="34" charset="0"/>
              </a:rPr>
              <a:t> work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34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42" grpId="0" uiExpand="1" build="p"/>
      <p:bldP spid="38" grpId="0"/>
      <p:bldP spid="39" grpId="0"/>
      <p:bldP spid="40" grpId="0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42845</TotalTime>
  <Words>35</Words>
  <Application>Microsoft Office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Helvetica LT Std</vt:lpstr>
      <vt:lpstr>Calibri</vt:lpstr>
      <vt:lpstr>Helvetica World</vt:lpstr>
      <vt:lpstr>Times New Roman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Force Matching</dc:title>
  <dc:creator>leeping</dc:creator>
  <cp:lastModifiedBy>Lee-Ping</cp:lastModifiedBy>
  <cp:revision>2096</cp:revision>
  <dcterms:created xsi:type="dcterms:W3CDTF">2011-05-18T22:37:59Z</dcterms:created>
  <dcterms:modified xsi:type="dcterms:W3CDTF">2012-08-31T06:08:38Z</dcterms:modified>
</cp:coreProperties>
</file>