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3E1F-4F2E-4DBB-A42F-EDBEF1681382}" type="datetimeFigureOut">
              <a:rPr lang="en-US" smtClean="0"/>
              <a:pPr/>
              <a:t>3/4/2015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4B5475-FC87-42AD-A958-49A800AC973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may add notes to help the</a:t>
            </a:r>
            <a:r>
              <a:rPr lang="en-US" baseline="0" dirty="0" smtClean="0"/>
              <a:t> presenter focus on some points, yet focus on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4B5475-FC87-42AD-A958-49A800AC973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6096000" y="6400800"/>
            <a:ext cx="28461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Population Modeling Working</a:t>
            </a:r>
            <a:r>
              <a:rPr lang="en-US" sz="1400" baseline="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Group</a:t>
            </a:r>
            <a:r>
              <a:rPr lang="en-US" sz="140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 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3F6FF-6632-4E48-8F29-53F70D24E2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3/4/2015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DDB10-D60E-42A6-80F4-E4BBC9F0670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of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 a single Slide</a:t>
            </a:r>
          </a:p>
          <a:p>
            <a:r>
              <a:rPr lang="en-US" dirty="0" smtClean="0"/>
              <a:t>Stick to main/basics ideas</a:t>
            </a:r>
          </a:p>
          <a:p>
            <a:r>
              <a:rPr lang="en-US" dirty="0" smtClean="0"/>
              <a:t>Try to add graphics / animation</a:t>
            </a:r>
          </a:p>
          <a:p>
            <a:r>
              <a:rPr lang="en-US" dirty="0" smtClean="0"/>
              <a:t>No more than 100 words – less than 1 minute</a:t>
            </a:r>
          </a:p>
          <a:p>
            <a:r>
              <a:rPr lang="en-US" dirty="0" smtClean="0"/>
              <a:t>Include your name/affiliation</a:t>
            </a:r>
          </a:p>
          <a:p>
            <a:r>
              <a:rPr lang="en-US" dirty="0" smtClean="0"/>
              <a:t>Send acknowledgements by email - not here</a:t>
            </a:r>
          </a:p>
          <a:p>
            <a:r>
              <a:rPr lang="en-US" dirty="0" smtClean="0"/>
              <a:t>Slide will be under Creative Common license</a:t>
            </a:r>
          </a:p>
          <a:p>
            <a:r>
              <a:rPr lang="en-US" dirty="0" smtClean="0"/>
              <a:t>Avoid changing </a:t>
            </a:r>
            <a:r>
              <a:rPr lang="en-US" dirty="0" err="1" smtClean="0"/>
              <a:t>masterslide</a:t>
            </a:r>
            <a:r>
              <a:rPr lang="en-US" smtClean="0"/>
              <a:t>/font size, etc.</a:t>
            </a:r>
            <a:endParaRPr lang="en-US" dirty="0" smtClean="0"/>
          </a:p>
        </p:txBody>
      </p:sp>
      <p:sp>
        <p:nvSpPr>
          <p:cNvPr id="4" name="Oval 3"/>
          <p:cNvSpPr/>
          <p:nvPr/>
        </p:nvSpPr>
        <p:spPr>
          <a:xfrm>
            <a:off x="6248400" y="1447800"/>
            <a:ext cx="1981200" cy="18288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Click to continue animation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5723E-6 L 0.04166 -0.0998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8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73</Words>
  <Application>Microsoft Office PowerPoint</Application>
  <PresentationFormat>On-screen Show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Title of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Work</dc:title>
  <dc:creator>Work</dc:creator>
  <cp:lastModifiedBy>Work</cp:lastModifiedBy>
  <cp:revision>8</cp:revision>
  <dcterms:created xsi:type="dcterms:W3CDTF">2015-03-04T09:43:18Z</dcterms:created>
  <dcterms:modified xsi:type="dcterms:W3CDTF">2015-03-04T10:30:00Z</dcterms:modified>
</cp:coreProperties>
</file>